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21"/>
  </p:notesMasterIdLst>
  <p:sldIdLst>
    <p:sldId id="256" r:id="rId2"/>
    <p:sldId id="257" r:id="rId3"/>
    <p:sldId id="258" r:id="rId4"/>
    <p:sldId id="278" r:id="rId5"/>
    <p:sldId id="259" r:id="rId6"/>
    <p:sldId id="262" r:id="rId7"/>
    <p:sldId id="263" r:id="rId8"/>
    <p:sldId id="264" r:id="rId9"/>
    <p:sldId id="268" r:id="rId10"/>
    <p:sldId id="269" r:id="rId11"/>
    <p:sldId id="270" r:id="rId12"/>
    <p:sldId id="271" r:id="rId13"/>
    <p:sldId id="272" r:id="rId14"/>
    <p:sldId id="273" r:id="rId15"/>
    <p:sldId id="274" r:id="rId16"/>
    <p:sldId id="275" r:id="rId17"/>
    <p:sldId id="261" r:id="rId18"/>
    <p:sldId id="277"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D30340-1A40-4DDF-A408-E9AB934D9164}" v="44" dt="2024-08-10T02:05:38.9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Williams" userId="0b5d35391edc11a6" providerId="LiveId" clId="{90D30340-1A40-4DDF-A408-E9AB934D9164}"/>
    <pc:docChg chg="undo custSel addSld delSld modSld sldOrd">
      <pc:chgData name="Eric Williams" userId="0b5d35391edc11a6" providerId="LiveId" clId="{90D30340-1A40-4DDF-A408-E9AB934D9164}" dt="2024-08-10T02:09:25.763" v="5126" actId="20577"/>
      <pc:docMkLst>
        <pc:docMk/>
      </pc:docMkLst>
      <pc:sldChg chg="addSp modSp new mod modNotesTx">
        <pc:chgData name="Eric Williams" userId="0b5d35391edc11a6" providerId="LiveId" clId="{90D30340-1A40-4DDF-A408-E9AB934D9164}" dt="2024-08-10T02:05:38.923" v="5124"/>
        <pc:sldMkLst>
          <pc:docMk/>
          <pc:sldMk cId="1136751634" sldId="256"/>
        </pc:sldMkLst>
        <pc:spChg chg="mod">
          <ac:chgData name="Eric Williams" userId="0b5d35391edc11a6" providerId="LiveId" clId="{90D30340-1A40-4DDF-A408-E9AB934D9164}" dt="2024-08-10T01:45:42.599" v="5123" actId="20577"/>
          <ac:spMkLst>
            <pc:docMk/>
            <pc:sldMk cId="1136751634" sldId="256"/>
            <ac:spMk id="2" creationId="{ACBD180A-1E4C-0725-11D1-085D7B9666F3}"/>
          </ac:spMkLst>
        </pc:spChg>
        <pc:spChg chg="mod">
          <ac:chgData name="Eric Williams" userId="0b5d35391edc11a6" providerId="LiveId" clId="{90D30340-1A40-4DDF-A408-E9AB934D9164}" dt="2024-08-10T00:01:27.999" v="152" actId="20577"/>
          <ac:spMkLst>
            <pc:docMk/>
            <pc:sldMk cId="1136751634" sldId="256"/>
            <ac:spMk id="3" creationId="{FEE7A4C9-15DB-354F-FC15-44997AD7D5DE}"/>
          </ac:spMkLst>
        </pc:spChg>
        <pc:picChg chg="add mod">
          <ac:chgData name="Eric Williams" userId="0b5d35391edc11a6" providerId="LiveId" clId="{90D30340-1A40-4DDF-A408-E9AB934D9164}" dt="2024-08-10T02:05:38.923" v="5124"/>
          <ac:picMkLst>
            <pc:docMk/>
            <pc:sldMk cId="1136751634" sldId="256"/>
            <ac:picMk id="7" creationId="{AA1BD49C-AB35-EDFD-0A88-6A7619DA10AD}"/>
          </ac:picMkLst>
        </pc:picChg>
      </pc:sldChg>
      <pc:sldChg chg="addSp modSp new mod">
        <pc:chgData name="Eric Williams" userId="0b5d35391edc11a6" providerId="LiveId" clId="{90D30340-1A40-4DDF-A408-E9AB934D9164}" dt="2024-08-10T02:05:38.923" v="5124"/>
        <pc:sldMkLst>
          <pc:docMk/>
          <pc:sldMk cId="2120473109" sldId="257"/>
        </pc:sldMkLst>
        <pc:spChg chg="mod">
          <ac:chgData name="Eric Williams" userId="0b5d35391edc11a6" providerId="LiveId" clId="{90D30340-1A40-4DDF-A408-E9AB934D9164}" dt="2024-08-10T00:16:27.454" v="185" actId="6549"/>
          <ac:spMkLst>
            <pc:docMk/>
            <pc:sldMk cId="2120473109" sldId="257"/>
            <ac:spMk id="2" creationId="{36AF8813-C4F3-1E4E-51A6-3318C4BF507F}"/>
          </ac:spMkLst>
        </pc:spChg>
        <pc:spChg chg="mod">
          <ac:chgData name="Eric Williams" userId="0b5d35391edc11a6" providerId="LiveId" clId="{90D30340-1A40-4DDF-A408-E9AB934D9164}" dt="2024-08-10T00:23:35.193" v="187"/>
          <ac:spMkLst>
            <pc:docMk/>
            <pc:sldMk cId="2120473109" sldId="257"/>
            <ac:spMk id="3" creationId="{9142D050-DAF7-7E93-71BC-E8717D942152}"/>
          </ac:spMkLst>
        </pc:spChg>
        <pc:picChg chg="add mod">
          <ac:chgData name="Eric Williams" userId="0b5d35391edc11a6" providerId="LiveId" clId="{90D30340-1A40-4DDF-A408-E9AB934D9164}" dt="2024-08-10T02:05:38.923" v="5124"/>
          <ac:picMkLst>
            <pc:docMk/>
            <pc:sldMk cId="2120473109" sldId="257"/>
            <ac:picMk id="6" creationId="{0C25CE2A-41CA-5C7D-0520-A4091C9C6A35}"/>
          </ac:picMkLst>
        </pc:picChg>
      </pc:sldChg>
      <pc:sldChg chg="addSp modSp new mod modNotesTx">
        <pc:chgData name="Eric Williams" userId="0b5d35391edc11a6" providerId="LiveId" clId="{90D30340-1A40-4DDF-A408-E9AB934D9164}" dt="2024-08-10T02:05:38.923" v="5124"/>
        <pc:sldMkLst>
          <pc:docMk/>
          <pc:sldMk cId="849514713" sldId="258"/>
        </pc:sldMkLst>
        <pc:spChg chg="mod">
          <ac:chgData name="Eric Williams" userId="0b5d35391edc11a6" providerId="LiveId" clId="{90D30340-1A40-4DDF-A408-E9AB934D9164}" dt="2024-08-10T00:16:19.380" v="177" actId="6549"/>
          <ac:spMkLst>
            <pc:docMk/>
            <pc:sldMk cId="849514713" sldId="258"/>
            <ac:spMk id="2" creationId="{E9474488-F381-F98F-537B-B535FF7D3234}"/>
          </ac:spMkLst>
        </pc:spChg>
        <pc:spChg chg="mod">
          <ac:chgData name="Eric Williams" userId="0b5d35391edc11a6" providerId="LiveId" clId="{90D30340-1A40-4DDF-A408-E9AB934D9164}" dt="2024-08-10T01:02:23.909" v="1719" actId="20577"/>
          <ac:spMkLst>
            <pc:docMk/>
            <pc:sldMk cId="849514713" sldId="258"/>
            <ac:spMk id="3" creationId="{6FEBFD63-8221-E31C-1984-2F2C49458091}"/>
          </ac:spMkLst>
        </pc:spChg>
        <pc:picChg chg="add mod">
          <ac:chgData name="Eric Williams" userId="0b5d35391edc11a6" providerId="LiveId" clId="{90D30340-1A40-4DDF-A408-E9AB934D9164}" dt="2024-08-10T02:05:38.923" v="5124"/>
          <ac:picMkLst>
            <pc:docMk/>
            <pc:sldMk cId="849514713" sldId="258"/>
            <ac:picMk id="5" creationId="{BF216757-3DA2-C82D-609B-B0FFCF7447BC}"/>
          </ac:picMkLst>
        </pc:picChg>
      </pc:sldChg>
      <pc:sldChg chg="modSp new mod modShow">
        <pc:chgData name="Eric Williams" userId="0b5d35391edc11a6" providerId="LiveId" clId="{90D30340-1A40-4DDF-A408-E9AB934D9164}" dt="2024-08-10T00:53:16.680" v="1714" actId="729"/>
        <pc:sldMkLst>
          <pc:docMk/>
          <pc:sldMk cId="4209931378" sldId="259"/>
        </pc:sldMkLst>
        <pc:spChg chg="mod">
          <ac:chgData name="Eric Williams" userId="0b5d35391edc11a6" providerId="LiveId" clId="{90D30340-1A40-4DDF-A408-E9AB934D9164}" dt="2024-08-04T19:34:52.299" v="139"/>
          <ac:spMkLst>
            <pc:docMk/>
            <pc:sldMk cId="4209931378" sldId="259"/>
            <ac:spMk id="2" creationId="{6676AB92-CC84-54E4-EC16-F6C25E270F9B}"/>
          </ac:spMkLst>
        </pc:spChg>
        <pc:spChg chg="mod">
          <ac:chgData name="Eric Williams" userId="0b5d35391edc11a6" providerId="LiveId" clId="{90D30340-1A40-4DDF-A408-E9AB934D9164}" dt="2024-08-04T19:34:52.299" v="139"/>
          <ac:spMkLst>
            <pc:docMk/>
            <pc:sldMk cId="4209931378" sldId="259"/>
            <ac:spMk id="3" creationId="{6391B02D-CCB6-D8F9-5AE4-5388401517F2}"/>
          </ac:spMkLst>
        </pc:spChg>
      </pc:sldChg>
      <pc:sldChg chg="addSp modSp new mod">
        <pc:chgData name="Eric Williams" userId="0b5d35391edc11a6" providerId="LiveId" clId="{90D30340-1A40-4DDF-A408-E9AB934D9164}" dt="2024-08-10T02:09:25.763" v="5126" actId="20577"/>
        <pc:sldMkLst>
          <pc:docMk/>
          <pc:sldMk cId="1851955330" sldId="260"/>
        </pc:sldMkLst>
        <pc:spChg chg="mod">
          <ac:chgData name="Eric Williams" userId="0b5d35391edc11a6" providerId="LiveId" clId="{90D30340-1A40-4DDF-A408-E9AB934D9164}" dt="2024-08-10T00:51:38.646" v="1683" actId="6549"/>
          <ac:spMkLst>
            <pc:docMk/>
            <pc:sldMk cId="1851955330" sldId="260"/>
            <ac:spMk id="2" creationId="{96851B39-BE0E-440A-6B6A-9450F104A924}"/>
          </ac:spMkLst>
        </pc:spChg>
        <pc:spChg chg="mod">
          <ac:chgData name="Eric Williams" userId="0b5d35391edc11a6" providerId="LiveId" clId="{90D30340-1A40-4DDF-A408-E9AB934D9164}" dt="2024-08-10T02:09:25.763" v="5126" actId="20577"/>
          <ac:spMkLst>
            <pc:docMk/>
            <pc:sldMk cId="1851955330" sldId="260"/>
            <ac:spMk id="3" creationId="{782A1CF2-CA6A-7D4E-AEAA-ACC75416786E}"/>
          </ac:spMkLst>
        </pc:spChg>
        <pc:picChg chg="add mod">
          <ac:chgData name="Eric Williams" userId="0b5d35391edc11a6" providerId="LiveId" clId="{90D30340-1A40-4DDF-A408-E9AB934D9164}" dt="2024-08-10T02:05:38.923" v="5124"/>
          <ac:picMkLst>
            <pc:docMk/>
            <pc:sldMk cId="1851955330" sldId="260"/>
            <ac:picMk id="5" creationId="{64CD889C-C03D-EF69-9DB8-565E1115B10D}"/>
          </ac:picMkLst>
        </pc:picChg>
      </pc:sldChg>
      <pc:sldChg chg="addSp delSp modSp new mod ord modNotesTx">
        <pc:chgData name="Eric Williams" userId="0b5d35391edc11a6" providerId="LiveId" clId="{90D30340-1A40-4DDF-A408-E9AB934D9164}" dt="2024-08-10T02:05:38.923" v="5124"/>
        <pc:sldMkLst>
          <pc:docMk/>
          <pc:sldMk cId="2443955537" sldId="261"/>
        </pc:sldMkLst>
        <pc:spChg chg="mod">
          <ac:chgData name="Eric Williams" userId="0b5d35391edc11a6" providerId="LiveId" clId="{90D30340-1A40-4DDF-A408-E9AB934D9164}" dt="2024-08-10T00:15:50.817" v="173" actId="20577"/>
          <ac:spMkLst>
            <pc:docMk/>
            <pc:sldMk cId="2443955537" sldId="261"/>
            <ac:spMk id="2" creationId="{8421108B-3835-5E13-5B99-20D6275D503E}"/>
          </ac:spMkLst>
        </pc:spChg>
        <pc:spChg chg="add del mod">
          <ac:chgData name="Eric Williams" userId="0b5d35391edc11a6" providerId="LiveId" clId="{90D30340-1A40-4DDF-A408-E9AB934D9164}" dt="2024-08-10T00:26:04.197" v="219" actId="478"/>
          <ac:spMkLst>
            <pc:docMk/>
            <pc:sldMk cId="2443955537" sldId="261"/>
            <ac:spMk id="3" creationId="{D2A3A20F-79EA-865F-6942-A93289525BE5}"/>
          </ac:spMkLst>
        </pc:spChg>
        <pc:spChg chg="add del mod">
          <ac:chgData name="Eric Williams" userId="0b5d35391edc11a6" providerId="LiveId" clId="{90D30340-1A40-4DDF-A408-E9AB934D9164}" dt="2024-08-10T00:26:22.429" v="224"/>
          <ac:spMkLst>
            <pc:docMk/>
            <pc:sldMk cId="2443955537" sldId="261"/>
            <ac:spMk id="5" creationId="{D244069A-9A3C-795F-4333-0F7ACF1F0074}"/>
          </ac:spMkLst>
        </pc:spChg>
        <pc:spChg chg="add del mod">
          <ac:chgData name="Eric Williams" userId="0b5d35391edc11a6" providerId="LiveId" clId="{90D30340-1A40-4DDF-A408-E9AB934D9164}" dt="2024-08-10T00:26:22.429" v="226"/>
          <ac:spMkLst>
            <pc:docMk/>
            <pc:sldMk cId="2443955537" sldId="261"/>
            <ac:spMk id="6" creationId="{D6C53751-2E7B-F546-F1EF-7EAA513C02C9}"/>
          </ac:spMkLst>
        </pc:spChg>
        <pc:spChg chg="add mod">
          <ac:chgData name="Eric Williams" userId="0b5d35391edc11a6" providerId="LiveId" clId="{90D30340-1A40-4DDF-A408-E9AB934D9164}" dt="2024-08-10T00:30:24.658" v="442" actId="20577"/>
          <ac:spMkLst>
            <pc:docMk/>
            <pc:sldMk cId="2443955537" sldId="261"/>
            <ac:spMk id="7" creationId="{451A4C17-AD1D-F6C2-907A-0747775736EA}"/>
          </ac:spMkLst>
        </pc:spChg>
        <pc:spChg chg="add mod">
          <ac:chgData name="Eric Williams" userId="0b5d35391edc11a6" providerId="LiveId" clId="{90D30340-1A40-4DDF-A408-E9AB934D9164}" dt="2024-08-10T00:33:12.080" v="496" actId="20577"/>
          <ac:spMkLst>
            <pc:docMk/>
            <pc:sldMk cId="2443955537" sldId="261"/>
            <ac:spMk id="8" creationId="{E078DEF5-A37A-CE13-AAC0-450074E65537}"/>
          </ac:spMkLst>
        </pc:spChg>
        <pc:spChg chg="add mod">
          <ac:chgData name="Eric Williams" userId="0b5d35391edc11a6" providerId="LiveId" clId="{90D30340-1A40-4DDF-A408-E9AB934D9164}" dt="2024-08-10T00:29:47.810" v="394" actId="20577"/>
          <ac:spMkLst>
            <pc:docMk/>
            <pc:sldMk cId="2443955537" sldId="261"/>
            <ac:spMk id="9" creationId="{9642699A-A47C-FE67-C9C7-BA8E952044A3}"/>
          </ac:spMkLst>
        </pc:spChg>
        <pc:spChg chg="add mod">
          <ac:chgData name="Eric Williams" userId="0b5d35391edc11a6" providerId="LiveId" clId="{90D30340-1A40-4DDF-A408-E9AB934D9164}" dt="2024-08-10T00:28:51.012" v="345" actId="20577"/>
          <ac:spMkLst>
            <pc:docMk/>
            <pc:sldMk cId="2443955537" sldId="261"/>
            <ac:spMk id="10" creationId="{224D5CBE-B723-FB0E-81E1-FF19A011BE74}"/>
          </ac:spMkLst>
        </pc:spChg>
        <pc:graphicFrameChg chg="add del mod ord modGraphic">
          <ac:chgData name="Eric Williams" userId="0b5d35391edc11a6" providerId="LiveId" clId="{90D30340-1A40-4DDF-A408-E9AB934D9164}" dt="2024-08-10T00:25:35.197" v="214" actId="3680"/>
          <ac:graphicFrameMkLst>
            <pc:docMk/>
            <pc:sldMk cId="2443955537" sldId="261"/>
            <ac:graphicFrameMk id="4" creationId="{2D5AA40F-7319-31FA-DD62-1B63B285E768}"/>
          </ac:graphicFrameMkLst>
        </pc:graphicFrameChg>
        <pc:picChg chg="add mod">
          <ac:chgData name="Eric Williams" userId="0b5d35391edc11a6" providerId="LiveId" clId="{90D30340-1A40-4DDF-A408-E9AB934D9164}" dt="2024-08-10T02:05:38.923" v="5124"/>
          <ac:picMkLst>
            <pc:docMk/>
            <pc:sldMk cId="2443955537" sldId="261"/>
            <ac:picMk id="12" creationId="{B4846AB6-B9EA-47B5-3188-E505FDC71DE4}"/>
          </ac:picMkLst>
        </pc:picChg>
      </pc:sldChg>
      <pc:sldChg chg="addSp delSp modSp new mod modNotesTx">
        <pc:chgData name="Eric Williams" userId="0b5d35391edc11a6" providerId="LiveId" clId="{90D30340-1A40-4DDF-A408-E9AB934D9164}" dt="2024-08-10T02:05:38.923" v="5124"/>
        <pc:sldMkLst>
          <pc:docMk/>
          <pc:sldMk cId="214821792" sldId="262"/>
        </pc:sldMkLst>
        <pc:spChg chg="mod">
          <ac:chgData name="Eric Williams" userId="0b5d35391edc11a6" providerId="LiveId" clId="{90D30340-1A40-4DDF-A408-E9AB934D9164}" dt="2024-08-10T00:36:04.452" v="557" actId="1076"/>
          <ac:spMkLst>
            <pc:docMk/>
            <pc:sldMk cId="214821792" sldId="262"/>
            <ac:spMk id="2" creationId="{93FAA559-E983-A169-3C3E-DA33B802063B}"/>
          </ac:spMkLst>
        </pc:spChg>
        <pc:spChg chg="del">
          <ac:chgData name="Eric Williams" userId="0b5d35391edc11a6" providerId="LiveId" clId="{90D30340-1A40-4DDF-A408-E9AB934D9164}" dt="2024-08-10T00:33:59.709" v="498"/>
          <ac:spMkLst>
            <pc:docMk/>
            <pc:sldMk cId="214821792" sldId="262"/>
            <ac:spMk id="3" creationId="{BCBCFBEE-4EC9-C855-988C-73ADD557860B}"/>
          </ac:spMkLst>
        </pc:spChg>
        <pc:picChg chg="add mod">
          <ac:chgData name="Eric Williams" userId="0b5d35391edc11a6" providerId="LiveId" clId="{90D30340-1A40-4DDF-A408-E9AB934D9164}" dt="2024-08-10T00:36:07.251" v="558" actId="1076"/>
          <ac:picMkLst>
            <pc:docMk/>
            <pc:sldMk cId="214821792" sldId="262"/>
            <ac:picMk id="5" creationId="{B363A859-2D5D-3000-76D0-E72562C5EA48}"/>
          </ac:picMkLst>
        </pc:picChg>
        <pc:picChg chg="add mod">
          <ac:chgData name="Eric Williams" userId="0b5d35391edc11a6" providerId="LiveId" clId="{90D30340-1A40-4DDF-A408-E9AB934D9164}" dt="2024-08-10T02:05:38.923" v="5124"/>
          <ac:picMkLst>
            <pc:docMk/>
            <pc:sldMk cId="214821792" sldId="262"/>
            <ac:picMk id="7" creationId="{80007A6E-B11E-6151-58AC-96F10CE5B586}"/>
          </ac:picMkLst>
        </pc:picChg>
      </pc:sldChg>
      <pc:sldChg chg="addSp delSp modSp new mod modNotesTx">
        <pc:chgData name="Eric Williams" userId="0b5d35391edc11a6" providerId="LiveId" clId="{90D30340-1A40-4DDF-A408-E9AB934D9164}" dt="2024-08-10T02:05:38.923" v="5124"/>
        <pc:sldMkLst>
          <pc:docMk/>
          <pc:sldMk cId="3322957449" sldId="263"/>
        </pc:sldMkLst>
        <pc:spChg chg="mod">
          <ac:chgData name="Eric Williams" userId="0b5d35391edc11a6" providerId="LiveId" clId="{90D30340-1A40-4DDF-A408-E9AB934D9164}" dt="2024-08-10T00:36:00.020" v="556" actId="1076"/>
          <ac:spMkLst>
            <pc:docMk/>
            <pc:sldMk cId="3322957449" sldId="263"/>
            <ac:spMk id="2" creationId="{B7194579-77B1-75BC-B4EB-270A9C013750}"/>
          </ac:spMkLst>
        </pc:spChg>
        <pc:spChg chg="del">
          <ac:chgData name="Eric Williams" userId="0b5d35391edc11a6" providerId="LiveId" clId="{90D30340-1A40-4DDF-A408-E9AB934D9164}" dt="2024-08-10T00:35:24.724" v="546"/>
          <ac:spMkLst>
            <pc:docMk/>
            <pc:sldMk cId="3322957449" sldId="263"/>
            <ac:spMk id="3" creationId="{4A651CA4-09F1-D2D4-D946-156F2BE8B70C}"/>
          </ac:spMkLst>
        </pc:spChg>
        <pc:picChg chg="add mod">
          <ac:chgData name="Eric Williams" userId="0b5d35391edc11a6" providerId="LiveId" clId="{90D30340-1A40-4DDF-A408-E9AB934D9164}" dt="2024-08-10T00:35:43.575" v="554" actId="1076"/>
          <ac:picMkLst>
            <pc:docMk/>
            <pc:sldMk cId="3322957449" sldId="263"/>
            <ac:picMk id="5" creationId="{18E8D0D0-621C-0BF4-C81A-A19C61657FB7}"/>
          </ac:picMkLst>
        </pc:picChg>
        <pc:picChg chg="add mod">
          <ac:chgData name="Eric Williams" userId="0b5d35391edc11a6" providerId="LiveId" clId="{90D30340-1A40-4DDF-A408-E9AB934D9164}" dt="2024-08-10T02:05:38.923" v="5124"/>
          <ac:picMkLst>
            <pc:docMk/>
            <pc:sldMk cId="3322957449" sldId="263"/>
            <ac:picMk id="7" creationId="{478C4CE7-12CD-E930-964F-590EAE7BF8B6}"/>
          </ac:picMkLst>
        </pc:picChg>
      </pc:sldChg>
      <pc:sldChg chg="addSp delSp modSp add mod modNotesTx">
        <pc:chgData name="Eric Williams" userId="0b5d35391edc11a6" providerId="LiveId" clId="{90D30340-1A40-4DDF-A408-E9AB934D9164}" dt="2024-08-10T02:05:38.923" v="5124"/>
        <pc:sldMkLst>
          <pc:docMk/>
          <pc:sldMk cId="3450726357" sldId="264"/>
        </pc:sldMkLst>
        <pc:spChg chg="mod">
          <ac:chgData name="Eric Williams" userId="0b5d35391edc11a6" providerId="LiveId" clId="{90D30340-1A40-4DDF-A408-E9AB934D9164}" dt="2024-08-10T00:37:30.285" v="589" actId="1076"/>
          <ac:spMkLst>
            <pc:docMk/>
            <pc:sldMk cId="3450726357" sldId="264"/>
            <ac:spMk id="2" creationId="{B7194579-77B1-75BC-B4EB-270A9C013750}"/>
          </ac:spMkLst>
        </pc:spChg>
        <pc:spChg chg="add del mod">
          <ac:chgData name="Eric Williams" userId="0b5d35391edc11a6" providerId="LiveId" clId="{90D30340-1A40-4DDF-A408-E9AB934D9164}" dt="2024-08-10T00:37:09.521" v="582"/>
          <ac:spMkLst>
            <pc:docMk/>
            <pc:sldMk cId="3450726357" sldId="264"/>
            <ac:spMk id="4" creationId="{9887FBF1-E636-AD57-616B-38AC1224D8CD}"/>
          </ac:spMkLst>
        </pc:spChg>
        <pc:picChg chg="del">
          <ac:chgData name="Eric Williams" userId="0b5d35391edc11a6" providerId="LiveId" clId="{90D30340-1A40-4DDF-A408-E9AB934D9164}" dt="2024-08-10T00:37:02.340" v="581" actId="478"/>
          <ac:picMkLst>
            <pc:docMk/>
            <pc:sldMk cId="3450726357" sldId="264"/>
            <ac:picMk id="5" creationId="{18E8D0D0-621C-0BF4-C81A-A19C61657FB7}"/>
          </ac:picMkLst>
        </pc:picChg>
        <pc:picChg chg="add mod modCrop">
          <ac:chgData name="Eric Williams" userId="0b5d35391edc11a6" providerId="LiveId" clId="{90D30340-1A40-4DDF-A408-E9AB934D9164}" dt="2024-08-10T00:38:43.933" v="595" actId="1076"/>
          <ac:picMkLst>
            <pc:docMk/>
            <pc:sldMk cId="3450726357" sldId="264"/>
            <ac:picMk id="7" creationId="{CAFC5907-0314-7D9A-910E-6678692B9543}"/>
          </ac:picMkLst>
        </pc:picChg>
        <pc:picChg chg="add mod">
          <ac:chgData name="Eric Williams" userId="0b5d35391edc11a6" providerId="LiveId" clId="{90D30340-1A40-4DDF-A408-E9AB934D9164}" dt="2024-08-10T02:05:38.923" v="5124"/>
          <ac:picMkLst>
            <pc:docMk/>
            <pc:sldMk cId="3450726357" sldId="264"/>
            <ac:picMk id="9" creationId="{C3B28985-C230-3843-D07E-FB96342C1E35}"/>
          </ac:picMkLst>
        </pc:picChg>
      </pc:sldChg>
      <pc:sldChg chg="addSp delSp modSp add del mod">
        <pc:chgData name="Eric Williams" userId="0b5d35391edc11a6" providerId="LiveId" clId="{90D30340-1A40-4DDF-A408-E9AB934D9164}" dt="2024-08-10T00:40:16.829" v="629" actId="2696"/>
        <pc:sldMkLst>
          <pc:docMk/>
          <pc:sldMk cId="375394138" sldId="265"/>
        </pc:sldMkLst>
        <pc:spChg chg="mod">
          <ac:chgData name="Eric Williams" userId="0b5d35391edc11a6" providerId="LiveId" clId="{90D30340-1A40-4DDF-A408-E9AB934D9164}" dt="2024-08-10T00:39:24.899" v="612" actId="20577"/>
          <ac:spMkLst>
            <pc:docMk/>
            <pc:sldMk cId="375394138" sldId="265"/>
            <ac:spMk id="2" creationId="{B7194579-77B1-75BC-B4EB-270A9C013750}"/>
          </ac:spMkLst>
        </pc:spChg>
        <pc:spChg chg="add del mod">
          <ac:chgData name="Eric Williams" userId="0b5d35391edc11a6" providerId="LiveId" clId="{90D30340-1A40-4DDF-A408-E9AB934D9164}" dt="2024-08-10T00:39:43.707" v="614"/>
          <ac:spMkLst>
            <pc:docMk/>
            <pc:sldMk cId="375394138" sldId="265"/>
            <ac:spMk id="4" creationId="{99B1A3A2-103C-E09B-913A-5C7F490CCFCE}"/>
          </ac:spMkLst>
        </pc:spChg>
        <pc:picChg chg="add mod">
          <ac:chgData name="Eric Williams" userId="0b5d35391edc11a6" providerId="LiveId" clId="{90D30340-1A40-4DDF-A408-E9AB934D9164}" dt="2024-08-10T00:39:50.831" v="620" actId="1076"/>
          <ac:picMkLst>
            <pc:docMk/>
            <pc:sldMk cId="375394138" sldId="265"/>
            <ac:picMk id="6" creationId="{7D676DAF-27C5-ED68-1250-2E7E07003231}"/>
          </ac:picMkLst>
        </pc:picChg>
        <pc:picChg chg="del">
          <ac:chgData name="Eric Williams" userId="0b5d35391edc11a6" providerId="LiveId" clId="{90D30340-1A40-4DDF-A408-E9AB934D9164}" dt="2024-08-10T00:39:31.413" v="613" actId="478"/>
          <ac:picMkLst>
            <pc:docMk/>
            <pc:sldMk cId="375394138" sldId="265"/>
            <ac:picMk id="7" creationId="{CAFC5907-0314-7D9A-910E-6678692B9543}"/>
          </ac:picMkLst>
        </pc:picChg>
      </pc:sldChg>
      <pc:sldChg chg="add del">
        <pc:chgData name="Eric Williams" userId="0b5d35391edc11a6" providerId="LiveId" clId="{90D30340-1A40-4DDF-A408-E9AB934D9164}" dt="2024-08-10T00:40:09.663" v="627" actId="2696"/>
        <pc:sldMkLst>
          <pc:docMk/>
          <pc:sldMk cId="2513165646" sldId="266"/>
        </pc:sldMkLst>
      </pc:sldChg>
      <pc:sldChg chg="add del">
        <pc:chgData name="Eric Williams" userId="0b5d35391edc11a6" providerId="LiveId" clId="{90D30340-1A40-4DDF-A408-E9AB934D9164}" dt="2024-08-10T00:40:11.327" v="628" actId="2696"/>
        <pc:sldMkLst>
          <pc:docMk/>
          <pc:sldMk cId="3417863543" sldId="267"/>
        </pc:sldMkLst>
      </pc:sldChg>
      <pc:sldChg chg="addSp modSp add mod modNotesTx">
        <pc:chgData name="Eric Williams" userId="0b5d35391edc11a6" providerId="LiveId" clId="{90D30340-1A40-4DDF-A408-E9AB934D9164}" dt="2024-08-10T02:05:38.923" v="5124"/>
        <pc:sldMkLst>
          <pc:docMk/>
          <pc:sldMk cId="4262725544" sldId="268"/>
        </pc:sldMkLst>
        <pc:spChg chg="mod">
          <ac:chgData name="Eric Williams" userId="0b5d35391edc11a6" providerId="LiveId" clId="{90D30340-1A40-4DDF-A408-E9AB934D9164}" dt="2024-08-10T00:40:05.847" v="626" actId="1076"/>
          <ac:spMkLst>
            <pc:docMk/>
            <pc:sldMk cId="4262725544" sldId="268"/>
            <ac:spMk id="2" creationId="{B7194579-77B1-75BC-B4EB-270A9C013750}"/>
          </ac:spMkLst>
        </pc:spChg>
        <pc:picChg chg="add mod">
          <ac:chgData name="Eric Williams" userId="0b5d35391edc11a6" providerId="LiveId" clId="{90D30340-1A40-4DDF-A408-E9AB934D9164}" dt="2024-08-10T02:05:38.923" v="5124"/>
          <ac:picMkLst>
            <pc:docMk/>
            <pc:sldMk cId="4262725544" sldId="268"/>
            <ac:picMk id="4" creationId="{FFDE763E-0B9D-268C-919B-03051174C14E}"/>
          </ac:picMkLst>
        </pc:picChg>
      </pc:sldChg>
      <pc:sldChg chg="addSp delSp modSp add mod modNotesTx">
        <pc:chgData name="Eric Williams" userId="0b5d35391edc11a6" providerId="LiveId" clId="{90D30340-1A40-4DDF-A408-E9AB934D9164}" dt="2024-08-10T02:05:38.923" v="5124"/>
        <pc:sldMkLst>
          <pc:docMk/>
          <pc:sldMk cId="3575639947" sldId="269"/>
        </pc:sldMkLst>
        <pc:spChg chg="mod">
          <ac:chgData name="Eric Williams" userId="0b5d35391edc11a6" providerId="LiveId" clId="{90D30340-1A40-4DDF-A408-E9AB934D9164}" dt="2024-08-10T00:40:41.197" v="634" actId="20577"/>
          <ac:spMkLst>
            <pc:docMk/>
            <pc:sldMk cId="3575639947" sldId="269"/>
            <ac:spMk id="2" creationId="{B7194579-77B1-75BC-B4EB-270A9C013750}"/>
          </ac:spMkLst>
        </pc:spChg>
        <pc:spChg chg="add del mod">
          <ac:chgData name="Eric Williams" userId="0b5d35391edc11a6" providerId="LiveId" clId="{90D30340-1A40-4DDF-A408-E9AB934D9164}" dt="2024-08-10T01:42:20.434" v="5079"/>
          <ac:spMkLst>
            <pc:docMk/>
            <pc:sldMk cId="3575639947" sldId="269"/>
            <ac:spMk id="4" creationId="{994B7447-CEEC-B318-06DD-D38B648A84D8}"/>
          </ac:spMkLst>
        </pc:spChg>
        <pc:picChg chg="del">
          <ac:chgData name="Eric Williams" userId="0b5d35391edc11a6" providerId="LiveId" clId="{90D30340-1A40-4DDF-A408-E9AB934D9164}" dt="2024-08-10T01:42:19.380" v="5078" actId="478"/>
          <ac:picMkLst>
            <pc:docMk/>
            <pc:sldMk cId="3575639947" sldId="269"/>
            <ac:picMk id="6" creationId="{7D676DAF-27C5-ED68-1250-2E7E07003231}"/>
          </ac:picMkLst>
        </pc:picChg>
        <pc:picChg chg="add mod">
          <ac:chgData name="Eric Williams" userId="0b5d35391edc11a6" providerId="LiveId" clId="{90D30340-1A40-4DDF-A408-E9AB934D9164}" dt="2024-08-10T01:42:27.703" v="5085" actId="14100"/>
          <ac:picMkLst>
            <pc:docMk/>
            <pc:sldMk cId="3575639947" sldId="269"/>
            <ac:picMk id="7" creationId="{273B7209-F2CD-7B50-649B-1C8B49C46AB8}"/>
          </ac:picMkLst>
        </pc:picChg>
        <pc:picChg chg="add mod">
          <ac:chgData name="Eric Williams" userId="0b5d35391edc11a6" providerId="LiveId" clId="{90D30340-1A40-4DDF-A408-E9AB934D9164}" dt="2024-08-10T02:05:38.923" v="5124"/>
          <ac:picMkLst>
            <pc:docMk/>
            <pc:sldMk cId="3575639947" sldId="269"/>
            <ac:picMk id="9" creationId="{BEA33035-A634-93B5-0480-EE1C018C7AC0}"/>
          </ac:picMkLst>
        </pc:picChg>
      </pc:sldChg>
      <pc:sldChg chg="addSp delSp modSp add mod modNotesTx">
        <pc:chgData name="Eric Williams" userId="0b5d35391edc11a6" providerId="LiveId" clId="{90D30340-1A40-4DDF-A408-E9AB934D9164}" dt="2024-08-10T02:05:38.923" v="5124"/>
        <pc:sldMkLst>
          <pc:docMk/>
          <pc:sldMk cId="3453445286" sldId="270"/>
        </pc:sldMkLst>
        <pc:spChg chg="mod">
          <ac:chgData name="Eric Williams" userId="0b5d35391edc11a6" providerId="LiveId" clId="{90D30340-1A40-4DDF-A408-E9AB934D9164}" dt="2024-08-10T00:40:45.573" v="636" actId="20577"/>
          <ac:spMkLst>
            <pc:docMk/>
            <pc:sldMk cId="3453445286" sldId="270"/>
            <ac:spMk id="2" creationId="{B7194579-77B1-75BC-B4EB-270A9C013750}"/>
          </ac:spMkLst>
        </pc:spChg>
        <pc:spChg chg="add del mod">
          <ac:chgData name="Eric Williams" userId="0b5d35391edc11a6" providerId="LiveId" clId="{90D30340-1A40-4DDF-A408-E9AB934D9164}" dt="2024-08-10T01:42:40.831" v="5091" actId="478"/>
          <ac:spMkLst>
            <pc:docMk/>
            <pc:sldMk cId="3453445286" sldId="270"/>
            <ac:spMk id="7" creationId="{A32CE86F-06F1-6853-BD9E-D7082CC6ADD4}"/>
          </ac:spMkLst>
        </pc:spChg>
        <pc:picChg chg="add mod">
          <ac:chgData name="Eric Williams" userId="0b5d35391edc11a6" providerId="LiveId" clId="{90D30340-1A40-4DDF-A408-E9AB934D9164}" dt="2024-08-10T01:42:42.344" v="5092" actId="1076"/>
          <ac:picMkLst>
            <pc:docMk/>
            <pc:sldMk cId="3453445286" sldId="270"/>
            <ac:picMk id="4" creationId="{134C3CA6-876D-6AB6-6A53-F69B1B26057D}"/>
          </ac:picMkLst>
        </pc:picChg>
        <pc:picChg chg="del">
          <ac:chgData name="Eric Williams" userId="0b5d35391edc11a6" providerId="LiveId" clId="{90D30340-1A40-4DDF-A408-E9AB934D9164}" dt="2024-08-10T01:42:38.579" v="5090" actId="478"/>
          <ac:picMkLst>
            <pc:docMk/>
            <pc:sldMk cId="3453445286" sldId="270"/>
            <ac:picMk id="6" creationId="{7D676DAF-27C5-ED68-1250-2E7E07003231}"/>
          </ac:picMkLst>
        </pc:picChg>
        <pc:picChg chg="add mod">
          <ac:chgData name="Eric Williams" userId="0b5d35391edc11a6" providerId="LiveId" clId="{90D30340-1A40-4DDF-A408-E9AB934D9164}" dt="2024-08-10T02:05:38.923" v="5124"/>
          <ac:picMkLst>
            <pc:docMk/>
            <pc:sldMk cId="3453445286" sldId="270"/>
            <ac:picMk id="9" creationId="{33A501B4-BBFB-3A41-29A3-6A5E9729491D}"/>
          </ac:picMkLst>
        </pc:picChg>
      </pc:sldChg>
      <pc:sldChg chg="addSp delSp modSp add mod modNotesTx">
        <pc:chgData name="Eric Williams" userId="0b5d35391edc11a6" providerId="LiveId" clId="{90D30340-1A40-4DDF-A408-E9AB934D9164}" dt="2024-08-10T02:05:38.923" v="5124"/>
        <pc:sldMkLst>
          <pc:docMk/>
          <pc:sldMk cId="2380465796" sldId="271"/>
        </pc:sldMkLst>
        <pc:spChg chg="mod">
          <ac:chgData name="Eric Williams" userId="0b5d35391edc11a6" providerId="LiveId" clId="{90D30340-1A40-4DDF-A408-E9AB934D9164}" dt="2024-08-10T00:40:48.878" v="638" actId="20577"/>
          <ac:spMkLst>
            <pc:docMk/>
            <pc:sldMk cId="2380465796" sldId="271"/>
            <ac:spMk id="2" creationId="{B7194579-77B1-75BC-B4EB-270A9C013750}"/>
          </ac:spMkLst>
        </pc:spChg>
        <pc:spChg chg="add del mod">
          <ac:chgData name="Eric Williams" userId="0b5d35391edc11a6" providerId="LiveId" clId="{90D30340-1A40-4DDF-A408-E9AB934D9164}" dt="2024-08-10T01:42:52.981" v="5094"/>
          <ac:spMkLst>
            <pc:docMk/>
            <pc:sldMk cId="2380465796" sldId="271"/>
            <ac:spMk id="4" creationId="{766C8F34-8E73-4B37-8C54-890EA6052CF5}"/>
          </ac:spMkLst>
        </pc:spChg>
        <pc:picChg chg="del">
          <ac:chgData name="Eric Williams" userId="0b5d35391edc11a6" providerId="LiveId" clId="{90D30340-1A40-4DDF-A408-E9AB934D9164}" dt="2024-08-10T01:42:44.590" v="5093" actId="478"/>
          <ac:picMkLst>
            <pc:docMk/>
            <pc:sldMk cId="2380465796" sldId="271"/>
            <ac:picMk id="6" creationId="{7D676DAF-27C5-ED68-1250-2E7E07003231}"/>
          </ac:picMkLst>
        </pc:picChg>
        <pc:picChg chg="add mod">
          <ac:chgData name="Eric Williams" userId="0b5d35391edc11a6" providerId="LiveId" clId="{90D30340-1A40-4DDF-A408-E9AB934D9164}" dt="2024-08-10T01:43:02.256" v="5102" actId="14100"/>
          <ac:picMkLst>
            <pc:docMk/>
            <pc:sldMk cId="2380465796" sldId="271"/>
            <ac:picMk id="7" creationId="{4073257E-4728-D16C-51E7-66FDDE402C2D}"/>
          </ac:picMkLst>
        </pc:picChg>
        <pc:picChg chg="add mod">
          <ac:chgData name="Eric Williams" userId="0b5d35391edc11a6" providerId="LiveId" clId="{90D30340-1A40-4DDF-A408-E9AB934D9164}" dt="2024-08-10T02:05:38.923" v="5124"/>
          <ac:picMkLst>
            <pc:docMk/>
            <pc:sldMk cId="2380465796" sldId="271"/>
            <ac:picMk id="9" creationId="{49D9EB51-BB1E-D66C-04A2-753C81AC3F41}"/>
          </ac:picMkLst>
        </pc:picChg>
      </pc:sldChg>
      <pc:sldChg chg="addSp delSp modSp new mod modNotesTx">
        <pc:chgData name="Eric Williams" userId="0b5d35391edc11a6" providerId="LiveId" clId="{90D30340-1A40-4DDF-A408-E9AB934D9164}" dt="2024-08-10T02:05:38.923" v="5124"/>
        <pc:sldMkLst>
          <pc:docMk/>
          <pc:sldMk cId="1546167285" sldId="272"/>
        </pc:sldMkLst>
        <pc:spChg chg="mod">
          <ac:chgData name="Eric Williams" userId="0b5d35391edc11a6" providerId="LiveId" clId="{90D30340-1A40-4DDF-A408-E9AB934D9164}" dt="2024-08-10T00:41:10.389" v="652" actId="20577"/>
          <ac:spMkLst>
            <pc:docMk/>
            <pc:sldMk cId="1546167285" sldId="272"/>
            <ac:spMk id="2" creationId="{10337327-AE12-D9F3-ED30-4590CC98BDDB}"/>
          </ac:spMkLst>
        </pc:spChg>
        <pc:spChg chg="del">
          <ac:chgData name="Eric Williams" userId="0b5d35391edc11a6" providerId="LiveId" clId="{90D30340-1A40-4DDF-A408-E9AB934D9164}" dt="2024-08-10T00:42:44.677" v="653"/>
          <ac:spMkLst>
            <pc:docMk/>
            <pc:sldMk cId="1546167285" sldId="272"/>
            <ac:spMk id="3" creationId="{602DC656-0EBE-4C67-7F4F-15525536D685}"/>
          </ac:spMkLst>
        </pc:spChg>
        <pc:picChg chg="add mod">
          <ac:chgData name="Eric Williams" userId="0b5d35391edc11a6" providerId="LiveId" clId="{90D30340-1A40-4DDF-A408-E9AB934D9164}" dt="2024-08-10T01:18:34.298" v="3407" actId="1076"/>
          <ac:picMkLst>
            <pc:docMk/>
            <pc:sldMk cId="1546167285" sldId="272"/>
            <ac:picMk id="5" creationId="{6ADAF77A-40D4-FAB1-4FD6-2EDA8C5F5ED7}"/>
          </ac:picMkLst>
        </pc:picChg>
        <pc:picChg chg="add mod">
          <ac:chgData name="Eric Williams" userId="0b5d35391edc11a6" providerId="LiveId" clId="{90D30340-1A40-4DDF-A408-E9AB934D9164}" dt="2024-08-10T02:05:38.923" v="5124"/>
          <ac:picMkLst>
            <pc:docMk/>
            <pc:sldMk cId="1546167285" sldId="272"/>
            <ac:picMk id="7" creationId="{8D92E0C0-4483-6EEA-1E60-8288B13F4128}"/>
          </ac:picMkLst>
        </pc:picChg>
      </pc:sldChg>
      <pc:sldChg chg="addSp delSp modSp new mod modNotesTx">
        <pc:chgData name="Eric Williams" userId="0b5d35391edc11a6" providerId="LiveId" clId="{90D30340-1A40-4DDF-A408-E9AB934D9164}" dt="2024-08-10T02:05:38.923" v="5124"/>
        <pc:sldMkLst>
          <pc:docMk/>
          <pc:sldMk cId="1008833747" sldId="273"/>
        </pc:sldMkLst>
        <pc:spChg chg="mod">
          <ac:chgData name="Eric Williams" userId="0b5d35391edc11a6" providerId="LiveId" clId="{90D30340-1A40-4DDF-A408-E9AB934D9164}" dt="2024-08-10T00:43:18.613" v="674" actId="20577"/>
          <ac:spMkLst>
            <pc:docMk/>
            <pc:sldMk cId="1008833747" sldId="273"/>
            <ac:spMk id="2" creationId="{419461E9-86F0-3565-090D-CD607F2AFA62}"/>
          </ac:spMkLst>
        </pc:spChg>
        <pc:spChg chg="del">
          <ac:chgData name="Eric Williams" userId="0b5d35391edc11a6" providerId="LiveId" clId="{90D30340-1A40-4DDF-A408-E9AB934D9164}" dt="2024-08-10T00:43:29.548" v="675"/>
          <ac:spMkLst>
            <pc:docMk/>
            <pc:sldMk cId="1008833747" sldId="273"/>
            <ac:spMk id="3" creationId="{3BD1B0ED-6EB0-B3C6-03A2-1E3123D4C381}"/>
          </ac:spMkLst>
        </pc:spChg>
        <pc:picChg chg="add mod">
          <ac:chgData name="Eric Williams" userId="0b5d35391edc11a6" providerId="LiveId" clId="{90D30340-1A40-4DDF-A408-E9AB934D9164}" dt="2024-08-10T00:43:33.425" v="679" actId="1076"/>
          <ac:picMkLst>
            <pc:docMk/>
            <pc:sldMk cId="1008833747" sldId="273"/>
            <ac:picMk id="5" creationId="{0AF12F23-81E2-E211-8069-AB4D8B7742FB}"/>
          </ac:picMkLst>
        </pc:picChg>
        <pc:picChg chg="add mod">
          <ac:chgData name="Eric Williams" userId="0b5d35391edc11a6" providerId="LiveId" clId="{90D30340-1A40-4DDF-A408-E9AB934D9164}" dt="2024-08-10T02:05:38.923" v="5124"/>
          <ac:picMkLst>
            <pc:docMk/>
            <pc:sldMk cId="1008833747" sldId="273"/>
            <ac:picMk id="7" creationId="{A6532B7C-0855-8CEC-1677-C9BC8D23BF11}"/>
          </ac:picMkLst>
        </pc:picChg>
      </pc:sldChg>
      <pc:sldChg chg="addSp delSp modSp new mod modNotesTx">
        <pc:chgData name="Eric Williams" userId="0b5d35391edc11a6" providerId="LiveId" clId="{90D30340-1A40-4DDF-A408-E9AB934D9164}" dt="2024-08-10T02:05:38.923" v="5124"/>
        <pc:sldMkLst>
          <pc:docMk/>
          <pc:sldMk cId="2791142434" sldId="274"/>
        </pc:sldMkLst>
        <pc:spChg chg="mod">
          <ac:chgData name="Eric Williams" userId="0b5d35391edc11a6" providerId="LiveId" clId="{90D30340-1A40-4DDF-A408-E9AB934D9164}" dt="2024-08-10T00:43:56.475" v="701" actId="20577"/>
          <ac:spMkLst>
            <pc:docMk/>
            <pc:sldMk cId="2791142434" sldId="274"/>
            <ac:spMk id="2" creationId="{0D060517-2225-45D7-820F-31131EA9EBBB}"/>
          </ac:spMkLst>
        </pc:spChg>
        <pc:spChg chg="del">
          <ac:chgData name="Eric Williams" userId="0b5d35391edc11a6" providerId="LiveId" clId="{90D30340-1A40-4DDF-A408-E9AB934D9164}" dt="2024-08-10T00:44:05.104" v="702"/>
          <ac:spMkLst>
            <pc:docMk/>
            <pc:sldMk cId="2791142434" sldId="274"/>
            <ac:spMk id="3" creationId="{9BC9126A-0299-99AD-D9D6-48D4C11DE17B}"/>
          </ac:spMkLst>
        </pc:spChg>
        <pc:picChg chg="add mod">
          <ac:chgData name="Eric Williams" userId="0b5d35391edc11a6" providerId="LiveId" clId="{90D30340-1A40-4DDF-A408-E9AB934D9164}" dt="2024-08-10T00:44:05.808" v="704" actId="962"/>
          <ac:picMkLst>
            <pc:docMk/>
            <pc:sldMk cId="2791142434" sldId="274"/>
            <ac:picMk id="5" creationId="{49A24AA0-1363-E325-4CA8-AA30B42315E6}"/>
          </ac:picMkLst>
        </pc:picChg>
        <pc:picChg chg="add mod">
          <ac:chgData name="Eric Williams" userId="0b5d35391edc11a6" providerId="LiveId" clId="{90D30340-1A40-4DDF-A408-E9AB934D9164}" dt="2024-08-10T02:05:38.923" v="5124"/>
          <ac:picMkLst>
            <pc:docMk/>
            <pc:sldMk cId="2791142434" sldId="274"/>
            <ac:picMk id="7" creationId="{9F9329B5-401F-923E-6FC3-4873E93D8850}"/>
          </ac:picMkLst>
        </pc:picChg>
      </pc:sldChg>
      <pc:sldChg chg="addSp delSp modSp new mod modNotesTx">
        <pc:chgData name="Eric Williams" userId="0b5d35391edc11a6" providerId="LiveId" clId="{90D30340-1A40-4DDF-A408-E9AB934D9164}" dt="2024-08-10T02:05:38.923" v="5124"/>
        <pc:sldMkLst>
          <pc:docMk/>
          <pc:sldMk cId="1140675657" sldId="275"/>
        </pc:sldMkLst>
        <pc:spChg chg="mod">
          <ac:chgData name="Eric Williams" userId="0b5d35391edc11a6" providerId="LiveId" clId="{90D30340-1A40-4DDF-A408-E9AB934D9164}" dt="2024-08-10T00:45:20.170" v="755" actId="1076"/>
          <ac:spMkLst>
            <pc:docMk/>
            <pc:sldMk cId="1140675657" sldId="275"/>
            <ac:spMk id="2" creationId="{C2315CC6-E674-4B1C-95F9-2A0469CB35CC}"/>
          </ac:spMkLst>
        </pc:spChg>
        <pc:spChg chg="del">
          <ac:chgData name="Eric Williams" userId="0b5d35391edc11a6" providerId="LiveId" clId="{90D30340-1A40-4DDF-A408-E9AB934D9164}" dt="2024-08-10T00:44:50.859" v="738"/>
          <ac:spMkLst>
            <pc:docMk/>
            <pc:sldMk cId="1140675657" sldId="275"/>
            <ac:spMk id="3" creationId="{57FE582C-8B53-13A9-0932-46D51FF23978}"/>
          </ac:spMkLst>
        </pc:spChg>
        <pc:picChg chg="add mod">
          <ac:chgData name="Eric Williams" userId="0b5d35391edc11a6" providerId="LiveId" clId="{90D30340-1A40-4DDF-A408-E9AB934D9164}" dt="2024-08-10T00:45:23.245" v="757" actId="1076"/>
          <ac:picMkLst>
            <pc:docMk/>
            <pc:sldMk cId="1140675657" sldId="275"/>
            <ac:picMk id="5" creationId="{5CDF3C1A-FACC-80B0-C90E-DA12F61343B7}"/>
          </ac:picMkLst>
        </pc:picChg>
        <pc:picChg chg="add mod">
          <ac:chgData name="Eric Williams" userId="0b5d35391edc11a6" providerId="LiveId" clId="{90D30340-1A40-4DDF-A408-E9AB934D9164}" dt="2024-08-10T02:05:38.923" v="5124"/>
          <ac:picMkLst>
            <pc:docMk/>
            <pc:sldMk cId="1140675657" sldId="275"/>
            <ac:picMk id="7" creationId="{C3CFFDE4-00AE-9071-E3F5-F30B955109D4}"/>
          </ac:picMkLst>
        </pc:picChg>
      </pc:sldChg>
      <pc:sldChg chg="new del">
        <pc:chgData name="Eric Williams" userId="0b5d35391edc11a6" providerId="LiveId" clId="{90D30340-1A40-4DDF-A408-E9AB934D9164}" dt="2024-08-10T00:46:44.413" v="760" actId="2696"/>
        <pc:sldMkLst>
          <pc:docMk/>
          <pc:sldMk cId="1243572958" sldId="276"/>
        </pc:sldMkLst>
      </pc:sldChg>
      <pc:sldChg chg="add mod ord modShow">
        <pc:chgData name="Eric Williams" userId="0b5d35391edc11a6" providerId="LiveId" clId="{90D30340-1A40-4DDF-A408-E9AB934D9164}" dt="2024-08-10T00:53:22.994" v="1715" actId="729"/>
        <pc:sldMkLst>
          <pc:docMk/>
          <pc:sldMk cId="3501569925" sldId="277"/>
        </pc:sldMkLst>
      </pc:sldChg>
      <pc:sldChg chg="addSp modSp add ord modNotesTx">
        <pc:chgData name="Eric Williams" userId="0b5d35391edc11a6" providerId="LiveId" clId="{90D30340-1A40-4DDF-A408-E9AB934D9164}" dt="2024-08-10T02:05:38.923" v="5124"/>
        <pc:sldMkLst>
          <pc:docMk/>
          <pc:sldMk cId="4173046431" sldId="278"/>
        </pc:sldMkLst>
        <pc:picChg chg="add mod">
          <ac:chgData name="Eric Williams" userId="0b5d35391edc11a6" providerId="LiveId" clId="{90D30340-1A40-4DDF-A408-E9AB934D9164}" dt="2024-08-10T02:05:38.923" v="5124"/>
          <ac:picMkLst>
            <pc:docMk/>
            <pc:sldMk cId="4173046431" sldId="278"/>
            <ac:picMk id="4" creationId="{3C47AA1B-46C2-B4C3-CCF0-422E5E65FC5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BB6DC0-EA79-4086-8763-127BE4A5210E}" type="datetimeFigureOut">
              <a:rPr lang="en-US" smtClean="0"/>
              <a:t>8/9/2024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715E3-1F2D-48F7-BC5F-FF736EB2B075}" type="slidenum">
              <a:rPr lang="en-US" smtClean="0"/>
              <a:t>‹#›</a:t>
            </a:fld>
            <a:endParaRPr lang="en-US"/>
          </a:p>
        </p:txBody>
      </p:sp>
    </p:spTree>
    <p:extLst>
      <p:ext uri="{BB962C8B-B14F-4D97-AF65-F5344CB8AC3E}">
        <p14:creationId xmlns:p14="http://schemas.microsoft.com/office/powerpoint/2010/main" val="1391583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 Williams, final project for </a:t>
            </a:r>
            <a:r>
              <a:rPr lang="en-US" dirty="0" err="1"/>
              <a:t>sweng</a:t>
            </a:r>
            <a:r>
              <a:rPr lang="en-US" dirty="0"/>
              <a:t> 837, and here is my software system design for a car sales chatbot</a:t>
            </a:r>
          </a:p>
        </p:txBody>
      </p:sp>
      <p:sp>
        <p:nvSpPr>
          <p:cNvPr id="4" name="Slide Number Placeholder 3"/>
          <p:cNvSpPr>
            <a:spLocks noGrp="1"/>
          </p:cNvSpPr>
          <p:nvPr>
            <p:ph type="sldNum" sz="quarter" idx="5"/>
          </p:nvPr>
        </p:nvSpPr>
        <p:spPr/>
        <p:txBody>
          <a:bodyPr/>
          <a:lstStyle/>
          <a:p>
            <a:fld id="{B71715E3-1F2D-48F7-BC5F-FF736EB2B075}" type="slidenum">
              <a:rPr lang="en-US" smtClean="0"/>
              <a:t>1</a:t>
            </a:fld>
            <a:endParaRPr lang="en-US"/>
          </a:p>
        </p:txBody>
      </p:sp>
    </p:spTree>
    <p:extLst>
      <p:ext uri="{BB962C8B-B14F-4D97-AF65-F5344CB8AC3E}">
        <p14:creationId xmlns:p14="http://schemas.microsoft.com/office/powerpoint/2010/main" val="188257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Fourth use case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Existing customer wants to get car repaired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71715E3-1F2D-48F7-BC5F-FF736EB2B075}" type="slidenum">
              <a:rPr lang="en-US" smtClean="0"/>
              <a:t>12</a:t>
            </a:fld>
            <a:endParaRPr lang="en-US"/>
          </a:p>
        </p:txBody>
      </p:sp>
    </p:spTree>
    <p:extLst>
      <p:ext uri="{BB962C8B-B14F-4D97-AF65-F5344CB8AC3E}">
        <p14:creationId xmlns:p14="http://schemas.microsoft.com/office/powerpoint/2010/main" val="4213780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chatbot has to process a variety of potential intents and this is clearly  shown by the state diagram.  the state diagram has multiple branches like a tree like shape rather than a linear path, which makes sense because we don’t want one of the workflows to be confused with another to increase complexity and make a more complicated user experience</a:t>
            </a:r>
          </a:p>
          <a:p>
            <a:endParaRPr lang="en-US" dirty="0"/>
          </a:p>
        </p:txBody>
      </p:sp>
      <p:sp>
        <p:nvSpPr>
          <p:cNvPr id="4" name="Slide Number Placeholder 3"/>
          <p:cNvSpPr>
            <a:spLocks noGrp="1"/>
          </p:cNvSpPr>
          <p:nvPr>
            <p:ph type="sldNum" sz="quarter" idx="5"/>
          </p:nvPr>
        </p:nvSpPr>
        <p:spPr/>
        <p:txBody>
          <a:bodyPr/>
          <a:lstStyle/>
          <a:p>
            <a:fld id="{B71715E3-1F2D-48F7-BC5F-FF736EB2B075}" type="slidenum">
              <a:rPr lang="en-US" smtClean="0"/>
              <a:t>13</a:t>
            </a:fld>
            <a:endParaRPr lang="en-US"/>
          </a:p>
        </p:txBody>
      </p:sp>
    </p:spTree>
    <p:extLst>
      <p:ext uri="{BB962C8B-B14F-4D97-AF65-F5344CB8AC3E}">
        <p14:creationId xmlns:p14="http://schemas.microsoft.com/office/powerpoint/2010/main" val="3603683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chatbot, customer, chatbot, intent, then to sales or repairs</a:t>
            </a:r>
          </a:p>
        </p:txBody>
      </p:sp>
      <p:sp>
        <p:nvSpPr>
          <p:cNvPr id="4" name="Slide Number Placeholder 3"/>
          <p:cNvSpPr>
            <a:spLocks noGrp="1"/>
          </p:cNvSpPr>
          <p:nvPr>
            <p:ph type="sldNum" sz="quarter" idx="5"/>
          </p:nvPr>
        </p:nvSpPr>
        <p:spPr/>
        <p:txBody>
          <a:bodyPr/>
          <a:lstStyle/>
          <a:p>
            <a:fld id="{B71715E3-1F2D-48F7-BC5F-FF736EB2B075}" type="slidenum">
              <a:rPr lang="en-US" smtClean="0"/>
              <a:t>14</a:t>
            </a:fld>
            <a:endParaRPr lang="en-US"/>
          </a:p>
        </p:txBody>
      </p:sp>
    </p:spTree>
    <p:extLst>
      <p:ext uri="{BB962C8B-B14F-4D97-AF65-F5344CB8AC3E}">
        <p14:creationId xmlns:p14="http://schemas.microsoft.com/office/powerpoint/2010/main" val="323353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 diagram for chatbot.  It starts with a query, determines intent and entities, and renders a response from the car database and has the ability to email relevant employees</a:t>
            </a:r>
          </a:p>
        </p:txBody>
      </p:sp>
      <p:sp>
        <p:nvSpPr>
          <p:cNvPr id="4" name="Slide Number Placeholder 3"/>
          <p:cNvSpPr>
            <a:spLocks noGrp="1"/>
          </p:cNvSpPr>
          <p:nvPr>
            <p:ph type="sldNum" sz="quarter" idx="5"/>
          </p:nvPr>
        </p:nvSpPr>
        <p:spPr/>
        <p:txBody>
          <a:bodyPr/>
          <a:lstStyle/>
          <a:p>
            <a:fld id="{B71715E3-1F2D-48F7-BC5F-FF736EB2B075}" type="slidenum">
              <a:rPr lang="en-US" smtClean="0"/>
              <a:t>15</a:t>
            </a:fld>
            <a:endParaRPr lang="en-US"/>
          </a:p>
        </p:txBody>
      </p:sp>
    </p:spTree>
    <p:extLst>
      <p:ext uri="{BB962C8B-B14F-4D97-AF65-F5344CB8AC3E}">
        <p14:creationId xmlns:p14="http://schemas.microsoft.com/office/powerpoint/2010/main" val="247441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deployment diagram setup with green blue </a:t>
            </a:r>
            <a:r>
              <a:rPr lang="en-US" dirty="0" err="1"/>
              <a:t>deploytment</a:t>
            </a:r>
            <a:r>
              <a:rPr lang="en-US" dirty="0"/>
              <a:t> to ensure maximized uptime for the feature.  This is so that customers can reach out to the chatbot even when nobody is online and a quote or sales transaction can be started at any time of the day.  </a:t>
            </a:r>
          </a:p>
        </p:txBody>
      </p:sp>
      <p:sp>
        <p:nvSpPr>
          <p:cNvPr id="4" name="Slide Number Placeholder 3"/>
          <p:cNvSpPr>
            <a:spLocks noGrp="1"/>
          </p:cNvSpPr>
          <p:nvPr>
            <p:ph type="sldNum" sz="quarter" idx="5"/>
          </p:nvPr>
        </p:nvSpPr>
        <p:spPr/>
        <p:txBody>
          <a:bodyPr/>
          <a:lstStyle/>
          <a:p>
            <a:fld id="{B71715E3-1F2D-48F7-BC5F-FF736EB2B075}" type="slidenum">
              <a:rPr lang="en-US" smtClean="0"/>
              <a:t>16</a:t>
            </a:fld>
            <a:endParaRPr lang="en-US"/>
          </a:p>
        </p:txBody>
      </p:sp>
    </p:spTree>
    <p:extLst>
      <p:ext uri="{BB962C8B-B14F-4D97-AF65-F5344CB8AC3E}">
        <p14:creationId xmlns:p14="http://schemas.microsoft.com/office/powerpoint/2010/main" val="1940089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design principles I wanted to use was to minimize complexity, promote usability and allow code to be refactored down the line.  For this chatbot, I could easily see many more features and capabilities to be added later, but since this is just the first iteration of the design I wanted to focus on the core responsibilities and allow for more scalability later after the collected data from the first iteration better shows what our user base wants.  Generalization and states were incredibly </a:t>
            </a:r>
            <a:r>
              <a:rPr lang="en-US" dirty="0" err="1"/>
              <a:t>userful</a:t>
            </a:r>
            <a:r>
              <a:rPr lang="en-US" dirty="0"/>
              <a:t> patterns to reduce the complexity of figuring out what a user intent was, refining the scope from  figuring out every possible thing a user could want to narrowing it down to 4 identifiable states which can be handled with a respective strategy</a:t>
            </a:r>
          </a:p>
        </p:txBody>
      </p:sp>
      <p:sp>
        <p:nvSpPr>
          <p:cNvPr id="4" name="Slide Number Placeholder 3"/>
          <p:cNvSpPr>
            <a:spLocks noGrp="1"/>
          </p:cNvSpPr>
          <p:nvPr>
            <p:ph type="sldNum" sz="quarter" idx="5"/>
          </p:nvPr>
        </p:nvSpPr>
        <p:spPr/>
        <p:txBody>
          <a:bodyPr/>
          <a:lstStyle/>
          <a:p>
            <a:fld id="{B71715E3-1F2D-48F7-BC5F-FF736EB2B075}" type="slidenum">
              <a:rPr lang="en-US" smtClean="0"/>
              <a:t>17</a:t>
            </a:fld>
            <a:endParaRPr lang="en-US"/>
          </a:p>
        </p:txBody>
      </p:sp>
    </p:spTree>
    <p:extLst>
      <p:ext uri="{BB962C8B-B14F-4D97-AF65-F5344CB8AC3E}">
        <p14:creationId xmlns:p14="http://schemas.microsoft.com/office/powerpoint/2010/main" val="316022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Chatbot, </a:t>
            </a:r>
          </a:p>
          <a:p>
            <a:r>
              <a:rPr lang="en-US" dirty="0"/>
              <a:t>Core responsibilities</a:t>
            </a:r>
          </a:p>
          <a:p>
            <a:r>
              <a:rPr lang="en-US" dirty="0"/>
              <a:t>Tracking data</a:t>
            </a:r>
          </a:p>
          <a:p>
            <a:r>
              <a:rPr lang="en-US" dirty="0"/>
              <a:t>Security, keep data personalized but on a user level</a:t>
            </a:r>
          </a:p>
        </p:txBody>
      </p:sp>
      <p:sp>
        <p:nvSpPr>
          <p:cNvPr id="4" name="Slide Number Placeholder 3"/>
          <p:cNvSpPr>
            <a:spLocks noGrp="1"/>
          </p:cNvSpPr>
          <p:nvPr>
            <p:ph type="sldNum" sz="quarter" idx="5"/>
          </p:nvPr>
        </p:nvSpPr>
        <p:spPr/>
        <p:txBody>
          <a:bodyPr/>
          <a:lstStyle/>
          <a:p>
            <a:fld id="{B71715E3-1F2D-48F7-BC5F-FF736EB2B075}" type="slidenum">
              <a:rPr lang="en-US" smtClean="0"/>
              <a:t>3</a:t>
            </a:fld>
            <a:endParaRPr lang="en-US"/>
          </a:p>
        </p:txBody>
      </p:sp>
    </p:spTree>
    <p:extLst>
      <p:ext uri="{BB962C8B-B14F-4D97-AF65-F5344CB8AC3E}">
        <p14:creationId xmlns:p14="http://schemas.microsoft.com/office/powerpoint/2010/main" val="243741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key design patterns and concepts I was able to employ, I’ll go into more detail </a:t>
            </a:r>
            <a:r>
              <a:rPr lang="en-US" dirty="0" err="1"/>
              <a:t>abou</a:t>
            </a:r>
            <a:r>
              <a:rPr lang="en-US" dirty="0"/>
              <a:t> this later</a:t>
            </a:r>
          </a:p>
          <a:p>
            <a:r>
              <a:rPr lang="en-US" dirty="0"/>
              <a:t>Kiss</a:t>
            </a:r>
          </a:p>
          <a:p>
            <a:r>
              <a:rPr lang="en-US" dirty="0" err="1"/>
              <a:t>Yagni</a:t>
            </a:r>
            <a:endParaRPr lang="en-US" dirty="0"/>
          </a:p>
          <a:p>
            <a:r>
              <a:rPr lang="en-US" dirty="0"/>
              <a:t>Cloud native</a:t>
            </a:r>
          </a:p>
          <a:p>
            <a:r>
              <a:rPr lang="en-US" dirty="0"/>
              <a:t>patterns</a:t>
            </a:r>
          </a:p>
        </p:txBody>
      </p:sp>
      <p:sp>
        <p:nvSpPr>
          <p:cNvPr id="4" name="Slide Number Placeholder 3"/>
          <p:cNvSpPr>
            <a:spLocks noGrp="1"/>
          </p:cNvSpPr>
          <p:nvPr>
            <p:ph type="sldNum" sz="quarter" idx="5"/>
          </p:nvPr>
        </p:nvSpPr>
        <p:spPr/>
        <p:txBody>
          <a:bodyPr/>
          <a:lstStyle/>
          <a:p>
            <a:fld id="{B71715E3-1F2D-48F7-BC5F-FF736EB2B075}" type="slidenum">
              <a:rPr lang="en-US" smtClean="0"/>
              <a:t>4</a:t>
            </a:fld>
            <a:endParaRPr lang="en-US"/>
          </a:p>
        </p:txBody>
      </p:sp>
    </p:spTree>
    <p:extLst>
      <p:ext uri="{BB962C8B-B14F-4D97-AF65-F5344CB8AC3E}">
        <p14:creationId xmlns:p14="http://schemas.microsoft.com/office/powerpoint/2010/main" val="2913584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major uses, two user classes, and 3 secondary actors</a:t>
            </a:r>
          </a:p>
        </p:txBody>
      </p:sp>
      <p:sp>
        <p:nvSpPr>
          <p:cNvPr id="4" name="Slide Number Placeholder 3"/>
          <p:cNvSpPr>
            <a:spLocks noGrp="1"/>
          </p:cNvSpPr>
          <p:nvPr>
            <p:ph type="sldNum" sz="quarter" idx="5"/>
          </p:nvPr>
        </p:nvSpPr>
        <p:spPr/>
        <p:txBody>
          <a:bodyPr/>
          <a:lstStyle/>
          <a:p>
            <a:fld id="{B71715E3-1F2D-48F7-BC5F-FF736EB2B075}" type="slidenum">
              <a:rPr lang="en-US" smtClean="0"/>
              <a:t>6</a:t>
            </a:fld>
            <a:endParaRPr lang="en-US"/>
          </a:p>
        </p:txBody>
      </p:sp>
    </p:spTree>
    <p:extLst>
      <p:ext uri="{BB962C8B-B14F-4D97-AF65-F5344CB8AC3E}">
        <p14:creationId xmlns:p14="http://schemas.microsoft.com/office/powerpoint/2010/main" val="3693702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out classes, prune the list, associations, multiplicity 1 2 many, or 1 to many</a:t>
            </a:r>
          </a:p>
          <a:p>
            <a:r>
              <a:rPr lang="en-US" dirty="0"/>
              <a:t>Verb association</a:t>
            </a:r>
          </a:p>
        </p:txBody>
      </p:sp>
      <p:sp>
        <p:nvSpPr>
          <p:cNvPr id="4" name="Slide Number Placeholder 3"/>
          <p:cNvSpPr>
            <a:spLocks noGrp="1"/>
          </p:cNvSpPr>
          <p:nvPr>
            <p:ph type="sldNum" sz="quarter" idx="5"/>
          </p:nvPr>
        </p:nvSpPr>
        <p:spPr/>
        <p:txBody>
          <a:bodyPr/>
          <a:lstStyle/>
          <a:p>
            <a:fld id="{B71715E3-1F2D-48F7-BC5F-FF736EB2B075}" type="slidenum">
              <a:rPr lang="en-US" smtClean="0"/>
              <a:t>7</a:t>
            </a:fld>
            <a:endParaRPr lang="en-US"/>
          </a:p>
        </p:txBody>
      </p:sp>
    </p:spTree>
    <p:extLst>
      <p:ext uri="{BB962C8B-B14F-4D97-AF65-F5344CB8AC3E}">
        <p14:creationId xmlns:p14="http://schemas.microsoft.com/office/powerpoint/2010/main" val="4210320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document, I went into more detail, but here I wanted to focus in on the different states of customer service the chatbot will focus on handling</a:t>
            </a:r>
          </a:p>
          <a:p>
            <a:r>
              <a:rPr lang="en-US" dirty="0"/>
              <a:t>Buy car (find specific car or suggest car), finance car, or schedule repairs</a:t>
            </a:r>
          </a:p>
          <a:p>
            <a:r>
              <a:rPr lang="en-US" dirty="0"/>
              <a:t>You can see some of the methods I added such as contact repair, determine intent, and </a:t>
            </a:r>
            <a:r>
              <a:rPr lang="en-US" dirty="0" err="1"/>
              <a:t>suggestCarindatabase</a:t>
            </a:r>
            <a:endParaRPr lang="en-US" dirty="0"/>
          </a:p>
        </p:txBody>
      </p:sp>
      <p:sp>
        <p:nvSpPr>
          <p:cNvPr id="4" name="Slide Number Placeholder 3"/>
          <p:cNvSpPr>
            <a:spLocks noGrp="1"/>
          </p:cNvSpPr>
          <p:nvPr>
            <p:ph type="sldNum" sz="quarter" idx="5"/>
          </p:nvPr>
        </p:nvSpPr>
        <p:spPr/>
        <p:txBody>
          <a:bodyPr/>
          <a:lstStyle/>
          <a:p>
            <a:fld id="{B71715E3-1F2D-48F7-BC5F-FF736EB2B075}" type="slidenum">
              <a:rPr lang="en-US" smtClean="0"/>
              <a:t>8</a:t>
            </a:fld>
            <a:endParaRPr lang="en-US"/>
          </a:p>
        </p:txBody>
      </p:sp>
    </p:spTree>
    <p:extLst>
      <p:ext uri="{BB962C8B-B14F-4D97-AF65-F5344CB8AC3E}">
        <p14:creationId xmlns:p14="http://schemas.microsoft.com/office/powerpoint/2010/main" val="369354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panose="020B0004020202020204" pitchFamily="34" charset="0"/>
              </a:rPr>
              <a:t>First use case Informed buyer wants to buy a car</a:t>
            </a:r>
            <a:endParaRPr lang="en-US" dirty="0"/>
          </a:p>
        </p:txBody>
      </p:sp>
      <p:sp>
        <p:nvSpPr>
          <p:cNvPr id="4" name="Slide Number Placeholder 3"/>
          <p:cNvSpPr>
            <a:spLocks noGrp="1"/>
          </p:cNvSpPr>
          <p:nvPr>
            <p:ph type="sldNum" sz="quarter" idx="5"/>
          </p:nvPr>
        </p:nvSpPr>
        <p:spPr/>
        <p:txBody>
          <a:bodyPr/>
          <a:lstStyle/>
          <a:p>
            <a:fld id="{B71715E3-1F2D-48F7-BC5F-FF736EB2B075}" type="slidenum">
              <a:rPr lang="en-US" smtClean="0"/>
              <a:t>9</a:t>
            </a:fld>
            <a:endParaRPr lang="en-US"/>
          </a:p>
        </p:txBody>
      </p:sp>
    </p:spTree>
    <p:extLst>
      <p:ext uri="{BB962C8B-B14F-4D97-AF65-F5344CB8AC3E}">
        <p14:creationId xmlns:p14="http://schemas.microsoft.com/office/powerpoint/2010/main" val="4215683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Aptos" panose="020B0004020202020204" pitchFamily="34" charset="0"/>
              </a:rPr>
              <a:t>Second use case Undecided buyer wants to buy a car</a:t>
            </a:r>
            <a:endParaRPr lang="en-US" dirty="0"/>
          </a:p>
        </p:txBody>
      </p:sp>
      <p:sp>
        <p:nvSpPr>
          <p:cNvPr id="4" name="Slide Number Placeholder 3"/>
          <p:cNvSpPr>
            <a:spLocks noGrp="1"/>
          </p:cNvSpPr>
          <p:nvPr>
            <p:ph type="sldNum" sz="quarter" idx="5"/>
          </p:nvPr>
        </p:nvSpPr>
        <p:spPr/>
        <p:txBody>
          <a:bodyPr/>
          <a:lstStyle/>
          <a:p>
            <a:fld id="{B71715E3-1F2D-48F7-BC5F-FF736EB2B075}" type="slidenum">
              <a:rPr lang="en-US" smtClean="0"/>
              <a:t>10</a:t>
            </a:fld>
            <a:endParaRPr lang="en-US"/>
          </a:p>
        </p:txBody>
      </p:sp>
    </p:spTree>
    <p:extLst>
      <p:ext uri="{BB962C8B-B14F-4D97-AF65-F5344CB8AC3E}">
        <p14:creationId xmlns:p14="http://schemas.microsoft.com/office/powerpoint/2010/main" val="610231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use case </a:t>
            </a:r>
            <a:r>
              <a:rPr lang="en-US" sz="1800" dirty="0">
                <a:effectLst/>
                <a:latin typeface="Times New Roman" panose="02020603050405020304" pitchFamily="18" charset="0"/>
                <a:ea typeface="Aptos" panose="020B0004020202020204" pitchFamily="34" charset="0"/>
              </a:rPr>
              <a:t>Buyer wants to finance a car</a:t>
            </a:r>
            <a:endParaRPr lang="en-US" dirty="0"/>
          </a:p>
        </p:txBody>
      </p:sp>
      <p:sp>
        <p:nvSpPr>
          <p:cNvPr id="4" name="Slide Number Placeholder 3"/>
          <p:cNvSpPr>
            <a:spLocks noGrp="1"/>
          </p:cNvSpPr>
          <p:nvPr>
            <p:ph type="sldNum" sz="quarter" idx="5"/>
          </p:nvPr>
        </p:nvSpPr>
        <p:spPr/>
        <p:txBody>
          <a:bodyPr/>
          <a:lstStyle/>
          <a:p>
            <a:fld id="{B71715E3-1F2D-48F7-BC5F-FF736EB2B075}" type="slidenum">
              <a:rPr lang="en-US" smtClean="0"/>
              <a:t>11</a:t>
            </a:fld>
            <a:endParaRPr lang="en-US"/>
          </a:p>
        </p:txBody>
      </p:sp>
    </p:spTree>
    <p:extLst>
      <p:ext uri="{BB962C8B-B14F-4D97-AF65-F5344CB8AC3E}">
        <p14:creationId xmlns:p14="http://schemas.microsoft.com/office/powerpoint/2010/main" val="12194461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54735A7-C8FC-4DFA-962C-B359A8CC4BCD}" type="datetimeFigureOut">
              <a:rPr lang="en-US" smtClean="0"/>
              <a:t>8/9/2024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3164901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4735A7-C8FC-4DFA-962C-B359A8CC4BCD}"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291919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4735A7-C8FC-4DFA-962C-B359A8CC4BCD}" type="datetimeFigureOut">
              <a:rPr lang="en-US" smtClean="0"/>
              <a:t>8/9/2024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3758997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54735A7-C8FC-4DFA-962C-B359A8CC4BCD}" type="datetimeFigureOut">
              <a:rPr lang="en-US" smtClean="0"/>
              <a:t>8/9/2024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1F56B71-C3B2-4280-94C2-FEAA52B7451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01993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54735A7-C8FC-4DFA-962C-B359A8CC4BCD}" type="datetimeFigureOut">
              <a:rPr lang="en-US" smtClean="0"/>
              <a:t>8/9/2024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2825970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4735A7-C8FC-4DFA-962C-B359A8CC4BCD}" type="datetimeFigureOut">
              <a:rPr lang="en-US" smtClean="0"/>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2184914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54735A7-C8FC-4DFA-962C-B359A8CC4BCD}" type="datetimeFigureOut">
              <a:rPr lang="en-US" smtClean="0"/>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3318662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4735A7-C8FC-4DFA-962C-B359A8CC4BCD}" type="datetimeFigureOut">
              <a:rPr lang="en-US" smtClean="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846661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54735A7-C8FC-4DFA-962C-B359A8CC4BCD}" type="datetimeFigureOut">
              <a:rPr lang="en-US" smtClean="0"/>
              <a:t>8/9/2024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491825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4735A7-C8FC-4DFA-962C-B359A8CC4BCD}" type="datetimeFigureOut">
              <a:rPr lang="en-US" smtClean="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1074785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54735A7-C8FC-4DFA-962C-B359A8CC4BCD}" type="datetimeFigureOut">
              <a:rPr lang="en-US" smtClean="0"/>
              <a:t>8/9/2024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3573179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4735A7-C8FC-4DFA-962C-B359A8CC4BCD}"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2771226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4735A7-C8FC-4DFA-962C-B359A8CC4BCD}" type="datetimeFigureOut">
              <a:rPr lang="en-US" smtClean="0"/>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3034482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4735A7-C8FC-4DFA-962C-B359A8CC4BCD}" type="datetimeFigureOut">
              <a:rPr lang="en-US" smtClean="0"/>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2823607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4735A7-C8FC-4DFA-962C-B359A8CC4BCD}" type="datetimeFigureOut">
              <a:rPr lang="en-US" smtClean="0"/>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965896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4735A7-C8FC-4DFA-962C-B359A8CC4BCD}"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397594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4735A7-C8FC-4DFA-962C-B359A8CC4BCD}" type="datetimeFigureOut">
              <a:rPr lang="en-US" smtClean="0"/>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F56B71-C3B2-4280-94C2-FEAA52B74512}" type="slidenum">
              <a:rPr lang="en-US" smtClean="0"/>
              <a:t>‹#›</a:t>
            </a:fld>
            <a:endParaRPr lang="en-US"/>
          </a:p>
        </p:txBody>
      </p:sp>
    </p:spTree>
    <p:extLst>
      <p:ext uri="{BB962C8B-B14F-4D97-AF65-F5344CB8AC3E}">
        <p14:creationId xmlns:p14="http://schemas.microsoft.com/office/powerpoint/2010/main" val="1185219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4735A7-C8FC-4DFA-962C-B359A8CC4BCD}" type="datetimeFigureOut">
              <a:rPr lang="en-US" smtClean="0"/>
              <a:t>8/9/2024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1F56B71-C3B2-4280-94C2-FEAA52B74512}" type="slidenum">
              <a:rPr lang="en-US" smtClean="0"/>
              <a:t>‹#›</a:t>
            </a:fld>
            <a:endParaRPr lang="en-US"/>
          </a:p>
        </p:txBody>
      </p:sp>
    </p:spTree>
    <p:extLst>
      <p:ext uri="{BB962C8B-B14F-4D97-AF65-F5344CB8AC3E}">
        <p14:creationId xmlns:p14="http://schemas.microsoft.com/office/powerpoint/2010/main" val="347080992"/>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180A-1E4C-0725-11D1-085D7B9666F3}"/>
              </a:ext>
            </a:extLst>
          </p:cNvPr>
          <p:cNvSpPr>
            <a:spLocks noGrp="1"/>
          </p:cNvSpPr>
          <p:nvPr>
            <p:ph type="ctrTitle"/>
          </p:nvPr>
        </p:nvSpPr>
        <p:spPr/>
        <p:txBody>
          <a:bodyPr>
            <a:normAutofit fontScale="90000"/>
          </a:bodyPr>
          <a:lstStyle/>
          <a:p>
            <a:r>
              <a:rPr lang="en-US" dirty="0"/>
              <a:t>Generative AI-powered Customer Service Chatbot for Car sales</a:t>
            </a:r>
          </a:p>
        </p:txBody>
      </p:sp>
      <p:sp>
        <p:nvSpPr>
          <p:cNvPr id="3" name="Subtitle 2">
            <a:extLst>
              <a:ext uri="{FF2B5EF4-FFF2-40B4-BE49-F238E27FC236}">
                <a16:creationId xmlns:a16="http://schemas.microsoft.com/office/drawing/2014/main" id="{FEE7A4C9-15DB-354F-FC15-44997AD7D5DE}"/>
              </a:ext>
            </a:extLst>
          </p:cNvPr>
          <p:cNvSpPr>
            <a:spLocks noGrp="1"/>
          </p:cNvSpPr>
          <p:nvPr>
            <p:ph type="subTitle" idx="1"/>
          </p:nvPr>
        </p:nvSpPr>
        <p:spPr/>
        <p:txBody>
          <a:bodyPr/>
          <a:lstStyle/>
          <a:p>
            <a:r>
              <a:rPr lang="en-US" dirty="0"/>
              <a:t>Eric Williams</a:t>
            </a:r>
          </a:p>
        </p:txBody>
      </p:sp>
      <p:pic>
        <p:nvPicPr>
          <p:cNvPr id="7" name="Audio 6">
            <a:hlinkClick r:id="" action="ppaction://media"/>
            <a:extLst>
              <a:ext uri="{FF2B5EF4-FFF2-40B4-BE49-F238E27FC236}">
                <a16:creationId xmlns:a16="http://schemas.microsoft.com/office/drawing/2014/main" id="{AA1BD49C-AB35-EDFD-0A88-6A7619DA10A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36751634"/>
      </p:ext>
    </p:extLst>
  </p:cSld>
  <p:clrMapOvr>
    <a:masterClrMapping/>
  </p:clrMapOvr>
  <mc:AlternateContent xmlns:mc="http://schemas.openxmlformats.org/markup-compatibility/2006">
    <mc:Choice xmlns:p14="http://schemas.microsoft.com/office/powerpoint/2010/main" Requires="p14">
      <p:transition spd="slow" p14:dur="2000" advTm="16833"/>
    </mc:Choice>
    <mc:Fallback>
      <p:transition spd="slow" advTm="16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4579-77B1-75BC-B4EB-270A9C013750}"/>
              </a:ext>
            </a:extLst>
          </p:cNvPr>
          <p:cNvSpPr>
            <a:spLocks noGrp="1"/>
          </p:cNvSpPr>
          <p:nvPr>
            <p:ph type="title"/>
          </p:nvPr>
        </p:nvSpPr>
        <p:spPr>
          <a:xfrm>
            <a:off x="3470345" y="213998"/>
            <a:ext cx="8610600" cy="1293028"/>
          </a:xfrm>
        </p:spPr>
        <p:txBody>
          <a:bodyPr/>
          <a:lstStyle/>
          <a:p>
            <a:r>
              <a:rPr lang="en-US" dirty="0"/>
              <a:t>Sequence diagram 2</a:t>
            </a:r>
          </a:p>
        </p:txBody>
      </p:sp>
      <p:pic>
        <p:nvPicPr>
          <p:cNvPr id="7" name="Content Placeholder 6" descr="A white sheet of paper with black text&#10;&#10;Description automatically generated">
            <a:extLst>
              <a:ext uri="{FF2B5EF4-FFF2-40B4-BE49-F238E27FC236}">
                <a16:creationId xmlns:a16="http://schemas.microsoft.com/office/drawing/2014/main" id="{273B7209-F2CD-7B50-649B-1C8B49C46AB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34884" y="213999"/>
            <a:ext cx="5233431" cy="6430004"/>
          </a:xfrm>
        </p:spPr>
      </p:pic>
      <p:pic>
        <p:nvPicPr>
          <p:cNvPr id="9" name="Audio 8">
            <a:hlinkClick r:id="" action="ppaction://media"/>
            <a:extLst>
              <a:ext uri="{FF2B5EF4-FFF2-40B4-BE49-F238E27FC236}">
                <a16:creationId xmlns:a16="http://schemas.microsoft.com/office/drawing/2014/main" id="{BEA33035-A634-93B5-0480-EE1C018C7A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5639947"/>
      </p:ext>
    </p:extLst>
  </p:cSld>
  <p:clrMapOvr>
    <a:masterClrMapping/>
  </p:clrMapOvr>
  <mc:AlternateContent xmlns:mc="http://schemas.openxmlformats.org/markup-compatibility/2006">
    <mc:Choice xmlns:p14="http://schemas.microsoft.com/office/powerpoint/2010/main" Requires="p14">
      <p:transition spd="slow" p14:dur="2000" advTm="66698"/>
    </mc:Choice>
    <mc:Fallback>
      <p:transition spd="slow" advTm="66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4579-77B1-75BC-B4EB-270A9C013750}"/>
              </a:ext>
            </a:extLst>
          </p:cNvPr>
          <p:cNvSpPr>
            <a:spLocks noGrp="1"/>
          </p:cNvSpPr>
          <p:nvPr>
            <p:ph type="title"/>
          </p:nvPr>
        </p:nvSpPr>
        <p:spPr>
          <a:xfrm>
            <a:off x="3470345" y="213998"/>
            <a:ext cx="8610600" cy="1293028"/>
          </a:xfrm>
        </p:spPr>
        <p:txBody>
          <a:bodyPr/>
          <a:lstStyle/>
          <a:p>
            <a:r>
              <a:rPr lang="en-US" dirty="0"/>
              <a:t>Sequence diagram 3</a:t>
            </a:r>
          </a:p>
        </p:txBody>
      </p:sp>
      <p:pic>
        <p:nvPicPr>
          <p:cNvPr id="4" name="Picture 3" descr="A diagram with text and words&#10;&#10;Description automatically generated with medium confidence">
            <a:extLst>
              <a:ext uri="{FF2B5EF4-FFF2-40B4-BE49-F238E27FC236}">
                <a16:creationId xmlns:a16="http://schemas.microsoft.com/office/drawing/2014/main" id="{134C3CA6-876D-6AB6-6A53-F69B1B2605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299" y="1099730"/>
            <a:ext cx="9820275" cy="5343525"/>
          </a:xfrm>
          <a:prstGeom prst="rect">
            <a:avLst/>
          </a:prstGeom>
        </p:spPr>
      </p:pic>
      <p:pic>
        <p:nvPicPr>
          <p:cNvPr id="9" name="Audio 8">
            <a:hlinkClick r:id="" action="ppaction://media"/>
            <a:extLst>
              <a:ext uri="{FF2B5EF4-FFF2-40B4-BE49-F238E27FC236}">
                <a16:creationId xmlns:a16="http://schemas.microsoft.com/office/drawing/2014/main" id="{33A501B4-BBFB-3A41-29A3-6A5E9729491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3445286"/>
      </p:ext>
    </p:extLst>
  </p:cSld>
  <p:clrMapOvr>
    <a:masterClrMapping/>
  </p:clrMapOvr>
  <mc:AlternateContent xmlns:mc="http://schemas.openxmlformats.org/markup-compatibility/2006">
    <mc:Choice xmlns:p14="http://schemas.microsoft.com/office/powerpoint/2010/main" Requires="p14">
      <p:transition spd="slow" p14:dur="2000" advTm="41210"/>
    </mc:Choice>
    <mc:Fallback>
      <p:transition spd="slow" advTm="41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4579-77B1-75BC-B4EB-270A9C013750}"/>
              </a:ext>
            </a:extLst>
          </p:cNvPr>
          <p:cNvSpPr>
            <a:spLocks noGrp="1"/>
          </p:cNvSpPr>
          <p:nvPr>
            <p:ph type="title"/>
          </p:nvPr>
        </p:nvSpPr>
        <p:spPr>
          <a:xfrm>
            <a:off x="3470345" y="213998"/>
            <a:ext cx="8610600" cy="1293028"/>
          </a:xfrm>
        </p:spPr>
        <p:txBody>
          <a:bodyPr/>
          <a:lstStyle/>
          <a:p>
            <a:r>
              <a:rPr lang="en-US" dirty="0"/>
              <a:t>Sequence diagram 4</a:t>
            </a:r>
          </a:p>
        </p:txBody>
      </p:sp>
      <p:pic>
        <p:nvPicPr>
          <p:cNvPr id="7" name="Content Placeholder 6" descr="A white sheet of paper with black text&#10;&#10;Description automatically generated">
            <a:extLst>
              <a:ext uri="{FF2B5EF4-FFF2-40B4-BE49-F238E27FC236}">
                <a16:creationId xmlns:a16="http://schemas.microsoft.com/office/drawing/2014/main" id="{4073257E-4728-D16C-51E7-66FDDE402C2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53946" y="334674"/>
            <a:ext cx="4719066" cy="6443453"/>
          </a:xfrm>
        </p:spPr>
      </p:pic>
      <p:pic>
        <p:nvPicPr>
          <p:cNvPr id="9" name="Audio 8">
            <a:hlinkClick r:id="" action="ppaction://media"/>
            <a:extLst>
              <a:ext uri="{FF2B5EF4-FFF2-40B4-BE49-F238E27FC236}">
                <a16:creationId xmlns:a16="http://schemas.microsoft.com/office/drawing/2014/main" id="{49D9EB51-BB1E-D66C-04A2-753C81AC3F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0465796"/>
      </p:ext>
    </p:extLst>
  </p:cSld>
  <p:clrMapOvr>
    <a:masterClrMapping/>
  </p:clrMapOvr>
  <mc:AlternateContent xmlns:mc="http://schemas.openxmlformats.org/markup-compatibility/2006">
    <mc:Choice xmlns:p14="http://schemas.microsoft.com/office/powerpoint/2010/main" Requires="p14">
      <p:transition spd="slow" p14:dur="2000" advTm="32307"/>
    </mc:Choice>
    <mc:Fallback>
      <p:transition spd="slow" advTm="32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7327-AE12-D9F3-ED30-4590CC98BDDB}"/>
              </a:ext>
            </a:extLst>
          </p:cNvPr>
          <p:cNvSpPr>
            <a:spLocks noGrp="1"/>
          </p:cNvSpPr>
          <p:nvPr>
            <p:ph type="title"/>
          </p:nvPr>
        </p:nvSpPr>
        <p:spPr/>
        <p:txBody>
          <a:bodyPr/>
          <a:lstStyle/>
          <a:p>
            <a:r>
              <a:rPr lang="en-US" dirty="0"/>
              <a:t>State Diagram</a:t>
            </a:r>
          </a:p>
        </p:txBody>
      </p:sp>
      <p:pic>
        <p:nvPicPr>
          <p:cNvPr id="5" name="Content Placeholder 4" descr="A diagram of a company&#10;&#10;Description automatically generated">
            <a:extLst>
              <a:ext uri="{FF2B5EF4-FFF2-40B4-BE49-F238E27FC236}">
                <a16:creationId xmlns:a16="http://schemas.microsoft.com/office/drawing/2014/main" id="{6ADAF77A-40D4-FAB1-4FD6-2EDA8C5F5ED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95633" y="1718623"/>
            <a:ext cx="9099723" cy="4561439"/>
          </a:xfrm>
        </p:spPr>
      </p:pic>
      <p:pic>
        <p:nvPicPr>
          <p:cNvPr id="7" name="Audio 6">
            <a:hlinkClick r:id="" action="ppaction://media"/>
            <a:extLst>
              <a:ext uri="{FF2B5EF4-FFF2-40B4-BE49-F238E27FC236}">
                <a16:creationId xmlns:a16="http://schemas.microsoft.com/office/drawing/2014/main" id="{8D92E0C0-4483-6EEA-1E60-8288B13F412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6167285"/>
      </p:ext>
    </p:extLst>
  </p:cSld>
  <p:clrMapOvr>
    <a:masterClrMapping/>
  </p:clrMapOvr>
  <mc:AlternateContent xmlns:mc="http://schemas.openxmlformats.org/markup-compatibility/2006">
    <mc:Choice xmlns:p14="http://schemas.microsoft.com/office/powerpoint/2010/main" Requires="p14">
      <p:transition spd="slow" p14:dur="2000" advTm="86667"/>
    </mc:Choice>
    <mc:Fallback>
      <p:transition spd="slow" advTm="86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461E9-86F0-3565-090D-CD607F2AFA62}"/>
              </a:ext>
            </a:extLst>
          </p:cNvPr>
          <p:cNvSpPr>
            <a:spLocks noGrp="1"/>
          </p:cNvSpPr>
          <p:nvPr>
            <p:ph type="title"/>
          </p:nvPr>
        </p:nvSpPr>
        <p:spPr/>
        <p:txBody>
          <a:bodyPr/>
          <a:lstStyle/>
          <a:p>
            <a:r>
              <a:rPr lang="en-US" dirty="0"/>
              <a:t>Activity Diagram</a:t>
            </a:r>
          </a:p>
        </p:txBody>
      </p:sp>
      <p:pic>
        <p:nvPicPr>
          <p:cNvPr id="5" name="Content Placeholder 4" descr="A diagram of a customer support&#10;&#10;Description automatically generated">
            <a:extLst>
              <a:ext uri="{FF2B5EF4-FFF2-40B4-BE49-F238E27FC236}">
                <a16:creationId xmlns:a16="http://schemas.microsoft.com/office/drawing/2014/main" id="{0AF12F23-81E2-E211-8069-AB4D8B7742F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23527" y="1743706"/>
            <a:ext cx="6902975" cy="4857088"/>
          </a:xfrm>
        </p:spPr>
      </p:pic>
      <p:pic>
        <p:nvPicPr>
          <p:cNvPr id="7" name="Audio 6">
            <a:hlinkClick r:id="" action="ppaction://media"/>
            <a:extLst>
              <a:ext uri="{FF2B5EF4-FFF2-40B4-BE49-F238E27FC236}">
                <a16:creationId xmlns:a16="http://schemas.microsoft.com/office/drawing/2014/main" id="{A6532B7C-0855-8CEC-1677-C9BC8D23BF1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8833747"/>
      </p:ext>
    </p:extLst>
  </p:cSld>
  <p:clrMapOvr>
    <a:masterClrMapping/>
  </p:clrMapOvr>
  <mc:AlternateContent xmlns:mc="http://schemas.openxmlformats.org/markup-compatibility/2006">
    <mc:Choice xmlns:p14="http://schemas.microsoft.com/office/powerpoint/2010/main" Requires="p14">
      <p:transition spd="slow" p14:dur="2000" advTm="48092"/>
    </mc:Choice>
    <mc:Fallback>
      <p:transition spd="slow" advTm="48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0517-2225-45D7-820F-31131EA9EBBB}"/>
              </a:ext>
            </a:extLst>
          </p:cNvPr>
          <p:cNvSpPr>
            <a:spLocks noGrp="1"/>
          </p:cNvSpPr>
          <p:nvPr>
            <p:ph type="title"/>
          </p:nvPr>
        </p:nvSpPr>
        <p:spPr/>
        <p:txBody>
          <a:bodyPr/>
          <a:lstStyle/>
          <a:p>
            <a:r>
              <a:rPr lang="en-US" dirty="0"/>
              <a:t>Component Diagram</a:t>
            </a:r>
          </a:p>
        </p:txBody>
      </p:sp>
      <p:pic>
        <p:nvPicPr>
          <p:cNvPr id="5" name="Content Placeholder 4" descr="A diagram of a diagram&#10;&#10;Description automatically generated">
            <a:extLst>
              <a:ext uri="{FF2B5EF4-FFF2-40B4-BE49-F238E27FC236}">
                <a16:creationId xmlns:a16="http://schemas.microsoft.com/office/drawing/2014/main" id="{49A24AA0-1363-E325-4CA8-AA30B42315E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4763" y="2193925"/>
            <a:ext cx="10222473" cy="4024313"/>
          </a:xfrm>
        </p:spPr>
      </p:pic>
      <p:pic>
        <p:nvPicPr>
          <p:cNvPr id="7" name="Audio 6">
            <a:hlinkClick r:id="" action="ppaction://media"/>
            <a:extLst>
              <a:ext uri="{FF2B5EF4-FFF2-40B4-BE49-F238E27FC236}">
                <a16:creationId xmlns:a16="http://schemas.microsoft.com/office/drawing/2014/main" id="{9F9329B5-401F-923E-6FC3-4873E93D885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1142434"/>
      </p:ext>
    </p:extLst>
  </p:cSld>
  <p:clrMapOvr>
    <a:masterClrMapping/>
  </p:clrMapOvr>
  <mc:AlternateContent xmlns:mc="http://schemas.openxmlformats.org/markup-compatibility/2006">
    <mc:Choice xmlns:p14="http://schemas.microsoft.com/office/powerpoint/2010/main" Requires="p14">
      <p:transition spd="slow" p14:dur="2000" advTm="38868"/>
    </mc:Choice>
    <mc:Fallback>
      <p:transition spd="slow" advTm="38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5CC6-E674-4B1C-95F9-2A0469CB35CC}"/>
              </a:ext>
            </a:extLst>
          </p:cNvPr>
          <p:cNvSpPr>
            <a:spLocks noGrp="1"/>
          </p:cNvSpPr>
          <p:nvPr>
            <p:ph type="title"/>
          </p:nvPr>
        </p:nvSpPr>
        <p:spPr>
          <a:xfrm>
            <a:off x="383214" y="1996116"/>
            <a:ext cx="8610600" cy="3042228"/>
          </a:xfrm>
        </p:spPr>
        <p:txBody>
          <a:bodyPr>
            <a:normAutofit/>
          </a:bodyPr>
          <a:lstStyle/>
          <a:p>
            <a:pPr algn="l"/>
            <a:r>
              <a:rPr lang="en-US" dirty="0"/>
              <a:t>Cloud </a:t>
            </a:r>
            <a:br>
              <a:rPr lang="en-US" dirty="0"/>
            </a:br>
            <a:r>
              <a:rPr lang="en-US" dirty="0"/>
              <a:t>Deployment</a:t>
            </a:r>
            <a:br>
              <a:rPr lang="en-US" dirty="0"/>
            </a:br>
            <a:r>
              <a:rPr lang="en-US" dirty="0"/>
              <a:t>Diagram</a:t>
            </a:r>
          </a:p>
        </p:txBody>
      </p:sp>
      <p:pic>
        <p:nvPicPr>
          <p:cNvPr id="5" name="Content Placeholder 4" descr="A screenshot of a computer&#10;&#10;Description automatically generated">
            <a:extLst>
              <a:ext uri="{FF2B5EF4-FFF2-40B4-BE49-F238E27FC236}">
                <a16:creationId xmlns:a16="http://schemas.microsoft.com/office/drawing/2014/main" id="{5CDF3C1A-FACC-80B0-C90E-DA12F61343B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483096" y="223920"/>
            <a:ext cx="4188493" cy="6410160"/>
          </a:xfrm>
        </p:spPr>
      </p:pic>
      <p:pic>
        <p:nvPicPr>
          <p:cNvPr id="7" name="Audio 6">
            <a:hlinkClick r:id="" action="ppaction://media"/>
            <a:extLst>
              <a:ext uri="{FF2B5EF4-FFF2-40B4-BE49-F238E27FC236}">
                <a16:creationId xmlns:a16="http://schemas.microsoft.com/office/drawing/2014/main" id="{C3CFFDE4-00AE-9071-E3F5-F30B955109D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0675657"/>
      </p:ext>
    </p:extLst>
  </p:cSld>
  <p:clrMapOvr>
    <a:masterClrMapping/>
  </p:clrMapOvr>
  <mc:AlternateContent xmlns:mc="http://schemas.openxmlformats.org/markup-compatibility/2006">
    <mc:Choice xmlns:p14="http://schemas.microsoft.com/office/powerpoint/2010/main" Requires="p14">
      <p:transition spd="slow" p14:dur="2000" advTm="65921"/>
    </mc:Choice>
    <mc:Fallback>
      <p:transition spd="slow" advTm="65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108B-3835-5E13-5B99-20D6275D503E}"/>
              </a:ext>
            </a:extLst>
          </p:cNvPr>
          <p:cNvSpPr>
            <a:spLocks noGrp="1"/>
          </p:cNvSpPr>
          <p:nvPr>
            <p:ph type="title"/>
          </p:nvPr>
        </p:nvSpPr>
        <p:spPr/>
        <p:txBody>
          <a:bodyPr/>
          <a:lstStyle/>
          <a:p>
            <a:r>
              <a:rPr lang="en-US" dirty="0"/>
              <a:t>Design Patterns</a:t>
            </a:r>
          </a:p>
        </p:txBody>
      </p:sp>
      <p:sp>
        <p:nvSpPr>
          <p:cNvPr id="7" name="Content Placeholder 2">
            <a:extLst>
              <a:ext uri="{FF2B5EF4-FFF2-40B4-BE49-F238E27FC236}">
                <a16:creationId xmlns:a16="http://schemas.microsoft.com/office/drawing/2014/main" id="{451A4C17-AD1D-F6C2-907A-0747775736EA}"/>
              </a:ext>
            </a:extLst>
          </p:cNvPr>
          <p:cNvSpPr>
            <a:spLocks noGrp="1"/>
          </p:cNvSpPr>
          <p:nvPr>
            <p:ph idx="1"/>
          </p:nvPr>
        </p:nvSpPr>
        <p:spPr>
          <a:xfrm>
            <a:off x="5815584" y="1892809"/>
            <a:ext cx="5129784" cy="2048256"/>
          </a:xfrm>
        </p:spPr>
        <p:style>
          <a:lnRef idx="2">
            <a:schemeClr val="accent2"/>
          </a:lnRef>
          <a:fillRef idx="1">
            <a:schemeClr val="lt1"/>
          </a:fillRef>
          <a:effectRef idx="0">
            <a:schemeClr val="accent2"/>
          </a:effectRef>
          <a:fontRef idx="minor">
            <a:schemeClr val="dk1"/>
          </a:fontRef>
        </p:style>
        <p:txBody>
          <a:bodyPr/>
          <a:lstStyle/>
          <a:p>
            <a:r>
              <a:rPr lang="en-US" dirty="0"/>
              <a:t>YAGNI</a:t>
            </a:r>
          </a:p>
          <a:p>
            <a:pPr lvl="1"/>
            <a:r>
              <a:rPr lang="en-US" dirty="0"/>
              <a:t>Reduce Complexity</a:t>
            </a:r>
          </a:p>
          <a:p>
            <a:pPr lvl="1"/>
            <a:r>
              <a:rPr lang="en-US" dirty="0"/>
              <a:t>Prioritization</a:t>
            </a:r>
          </a:p>
          <a:p>
            <a:pPr lvl="1"/>
            <a:r>
              <a:rPr lang="en-US" dirty="0"/>
              <a:t>Refactoring</a:t>
            </a:r>
          </a:p>
        </p:txBody>
      </p:sp>
      <p:sp>
        <p:nvSpPr>
          <p:cNvPr id="8" name="Content Placeholder 2">
            <a:extLst>
              <a:ext uri="{FF2B5EF4-FFF2-40B4-BE49-F238E27FC236}">
                <a16:creationId xmlns:a16="http://schemas.microsoft.com/office/drawing/2014/main" id="{E078DEF5-A37A-CE13-AAC0-450074E65537}"/>
              </a:ext>
            </a:extLst>
          </p:cNvPr>
          <p:cNvSpPr txBox="1">
            <a:spLocks/>
          </p:cNvSpPr>
          <p:nvPr/>
        </p:nvSpPr>
        <p:spPr>
          <a:xfrm>
            <a:off x="594360" y="4045371"/>
            <a:ext cx="5129784" cy="204825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Cloud Native Design</a:t>
            </a:r>
          </a:p>
          <a:p>
            <a:pPr lvl="1"/>
            <a:r>
              <a:rPr lang="en-US" dirty="0"/>
              <a:t>Scalability</a:t>
            </a:r>
          </a:p>
          <a:p>
            <a:pPr lvl="1"/>
            <a:r>
              <a:rPr lang="en-US" dirty="0"/>
              <a:t>Platform independence</a:t>
            </a:r>
          </a:p>
          <a:p>
            <a:pPr lvl="1"/>
            <a:r>
              <a:rPr lang="en-US" dirty="0"/>
              <a:t>Fast deployment</a:t>
            </a:r>
          </a:p>
        </p:txBody>
      </p:sp>
      <p:sp>
        <p:nvSpPr>
          <p:cNvPr id="9" name="Content Placeholder 2">
            <a:extLst>
              <a:ext uri="{FF2B5EF4-FFF2-40B4-BE49-F238E27FC236}">
                <a16:creationId xmlns:a16="http://schemas.microsoft.com/office/drawing/2014/main" id="{9642699A-A47C-FE67-C9C7-BA8E952044A3}"/>
              </a:ext>
            </a:extLst>
          </p:cNvPr>
          <p:cNvSpPr txBox="1">
            <a:spLocks/>
          </p:cNvSpPr>
          <p:nvPr/>
        </p:nvSpPr>
        <p:spPr>
          <a:xfrm>
            <a:off x="594360" y="1892809"/>
            <a:ext cx="5129784" cy="204825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KISS</a:t>
            </a:r>
          </a:p>
          <a:p>
            <a:pPr lvl="1"/>
            <a:r>
              <a:rPr lang="en-US" dirty="0"/>
              <a:t>Simplicity</a:t>
            </a:r>
          </a:p>
          <a:p>
            <a:pPr lvl="1"/>
            <a:r>
              <a:rPr lang="en-US" dirty="0"/>
              <a:t>Flexibility</a:t>
            </a:r>
          </a:p>
          <a:p>
            <a:pPr lvl="1"/>
            <a:r>
              <a:rPr lang="en-US" dirty="0"/>
              <a:t>Usability</a:t>
            </a:r>
          </a:p>
        </p:txBody>
      </p:sp>
      <p:sp>
        <p:nvSpPr>
          <p:cNvPr id="10" name="Content Placeholder 2">
            <a:extLst>
              <a:ext uri="{FF2B5EF4-FFF2-40B4-BE49-F238E27FC236}">
                <a16:creationId xmlns:a16="http://schemas.microsoft.com/office/drawing/2014/main" id="{224D5CBE-B723-FB0E-81E1-FF19A011BE74}"/>
              </a:ext>
            </a:extLst>
          </p:cNvPr>
          <p:cNvSpPr txBox="1">
            <a:spLocks/>
          </p:cNvSpPr>
          <p:nvPr/>
        </p:nvSpPr>
        <p:spPr>
          <a:xfrm>
            <a:off x="5815584" y="4045371"/>
            <a:ext cx="5129784" cy="204825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Patterns:</a:t>
            </a:r>
          </a:p>
          <a:p>
            <a:pPr lvl="1"/>
            <a:r>
              <a:rPr lang="en-US" dirty="0"/>
              <a:t>Generalization</a:t>
            </a:r>
          </a:p>
          <a:p>
            <a:pPr lvl="1"/>
            <a:r>
              <a:rPr lang="en-US" dirty="0"/>
              <a:t>Description</a:t>
            </a:r>
          </a:p>
          <a:p>
            <a:pPr lvl="1"/>
            <a:r>
              <a:rPr lang="en-US" dirty="0"/>
              <a:t>States</a:t>
            </a:r>
          </a:p>
          <a:p>
            <a:pPr lvl="1"/>
            <a:r>
              <a:rPr lang="en-US" dirty="0"/>
              <a:t>Strategy</a:t>
            </a:r>
          </a:p>
        </p:txBody>
      </p:sp>
      <p:pic>
        <p:nvPicPr>
          <p:cNvPr id="12" name="Audio 11">
            <a:hlinkClick r:id="" action="ppaction://media"/>
            <a:extLst>
              <a:ext uri="{FF2B5EF4-FFF2-40B4-BE49-F238E27FC236}">
                <a16:creationId xmlns:a16="http://schemas.microsoft.com/office/drawing/2014/main" id="{B4846AB6-B9EA-47B5-3188-E505FDC71DE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43955537"/>
      </p:ext>
    </p:extLst>
  </p:cSld>
  <p:clrMapOvr>
    <a:masterClrMapping/>
  </p:clrMapOvr>
  <mc:AlternateContent xmlns:mc="http://schemas.openxmlformats.org/markup-compatibility/2006">
    <mc:Choice xmlns:p14="http://schemas.microsoft.com/office/powerpoint/2010/main" Requires="p14">
      <p:transition spd="slow" p14:dur="2000" advTm="72797"/>
    </mc:Choice>
    <mc:Fallback>
      <p:transition spd="slow" advTm="72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AB92-CC84-54E4-EC16-F6C25E270F9B}"/>
              </a:ext>
            </a:extLst>
          </p:cNvPr>
          <p:cNvSpPr>
            <a:spLocks noGrp="1"/>
          </p:cNvSpPr>
          <p:nvPr>
            <p:ph type="title"/>
          </p:nvPr>
        </p:nvSpPr>
        <p:spPr/>
        <p:txBody>
          <a:bodyPr>
            <a:normAutofit/>
          </a:bodyPr>
          <a:lstStyle/>
          <a:p>
            <a:r>
              <a:rPr lang="en-US" dirty="0"/>
              <a:t>Detailed Explanation (5-8 minutes):</a:t>
            </a:r>
          </a:p>
        </p:txBody>
      </p:sp>
      <p:sp>
        <p:nvSpPr>
          <p:cNvPr id="3" name="Content Placeholder 2">
            <a:extLst>
              <a:ext uri="{FF2B5EF4-FFF2-40B4-BE49-F238E27FC236}">
                <a16:creationId xmlns:a16="http://schemas.microsoft.com/office/drawing/2014/main" id="{6391B02D-CCB6-D8F9-5AE4-5388401517F2}"/>
              </a:ext>
            </a:extLst>
          </p:cNvPr>
          <p:cNvSpPr>
            <a:spLocks noGrp="1"/>
          </p:cNvSpPr>
          <p:nvPr>
            <p:ph idx="1"/>
          </p:nvPr>
        </p:nvSpPr>
        <p:spPr/>
        <p:txBody>
          <a:bodyPr>
            <a:normAutofit fontScale="92500" lnSpcReduction="20000"/>
          </a:bodyPr>
          <a:lstStyle/>
          <a:p>
            <a:r>
              <a:rPr lang="en-US" dirty="0"/>
              <a:t>Use visuals: Utilize diagrams (UML, architecture, etc.) throughout your explanation.</a:t>
            </a:r>
          </a:p>
          <a:p>
            <a:r>
              <a:rPr lang="en-US" dirty="0"/>
              <a:t>Follow the recommended breakdown:</a:t>
            </a:r>
          </a:p>
          <a:p>
            <a:pPr lvl="1">
              <a:buFont typeface="Courier New" panose="02070309020205020404" pitchFamily="49" charset="0"/>
              <a:buChar char="o"/>
            </a:pPr>
            <a:r>
              <a:rPr lang="en-US" dirty="0"/>
              <a:t>Problem Statement: Briefly re-emphasize the problem the system aims to solve.</a:t>
            </a:r>
          </a:p>
          <a:p>
            <a:pPr lvl="1">
              <a:buFont typeface="Courier New" panose="02070309020205020404" pitchFamily="49" charset="0"/>
              <a:buChar char="o"/>
            </a:pPr>
            <a:r>
              <a:rPr lang="en-US" dirty="0"/>
              <a:t>Use Case Diagram: Explain the actors (users, systems) and their interactions with the system.</a:t>
            </a:r>
          </a:p>
          <a:p>
            <a:pPr lvl="1">
              <a:buFont typeface="Courier New" panose="02070309020205020404" pitchFamily="49" charset="0"/>
              <a:buChar char="o"/>
            </a:pPr>
            <a:r>
              <a:rPr lang="en-US" dirty="0"/>
              <a:t>Activity/Sequence Diagram: Illustrate the business flow or information flow between objects.</a:t>
            </a:r>
          </a:p>
          <a:p>
            <a:pPr lvl="1">
              <a:buFont typeface="Courier New" panose="02070309020205020404" pitchFamily="49" charset="0"/>
              <a:buChar char="o"/>
            </a:pPr>
            <a:r>
              <a:rPr lang="en-US" dirty="0"/>
              <a:t>Domain Model/Class Diagram: Explain key classes, their attributes, and relationships.</a:t>
            </a:r>
          </a:p>
          <a:p>
            <a:pPr lvl="1">
              <a:buFont typeface="Courier New" panose="02070309020205020404" pitchFamily="49" charset="0"/>
              <a:buChar char="o"/>
            </a:pPr>
            <a:r>
              <a:rPr lang="en-US" dirty="0"/>
              <a:t>State Chart/Machine Diagram: Explain object state transitions and subsequent actions.</a:t>
            </a:r>
          </a:p>
          <a:p>
            <a:pPr lvl="1">
              <a:buFont typeface="Courier New" panose="02070309020205020404" pitchFamily="49" charset="0"/>
              <a:buChar char="o"/>
            </a:pPr>
            <a:r>
              <a:rPr lang="en-US" dirty="0"/>
              <a:t>Component Diagram: Describe the system's components and their dependencies.</a:t>
            </a:r>
          </a:p>
          <a:p>
            <a:pPr lvl="1">
              <a:buFont typeface="Courier New" panose="02070309020205020404" pitchFamily="49" charset="0"/>
              <a:buChar char="o"/>
            </a:pPr>
            <a:r>
              <a:rPr lang="en-US" dirty="0"/>
              <a:t>Architecture Pattern: Explain the chosen architecture (e.g., Layered, Microservices, serverless, distributed) and its justification.</a:t>
            </a:r>
          </a:p>
          <a:p>
            <a:pPr lvl="1">
              <a:buFont typeface="Courier New" panose="02070309020205020404" pitchFamily="49" charset="0"/>
              <a:buChar char="o"/>
            </a:pPr>
            <a:r>
              <a:rPr lang="en-US" dirty="0"/>
              <a:t>Design Principles &amp; Patterns: Explain how specific principles (SOLID, GRASP, etc.) or patterns (GOF, Cloud Native) influenced your design</a:t>
            </a:r>
          </a:p>
          <a:p>
            <a:endParaRPr lang="en-US" dirty="0"/>
          </a:p>
        </p:txBody>
      </p:sp>
    </p:spTree>
    <p:extLst>
      <p:ext uri="{BB962C8B-B14F-4D97-AF65-F5344CB8AC3E}">
        <p14:creationId xmlns:p14="http://schemas.microsoft.com/office/powerpoint/2010/main" val="3501569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51B39-BE0E-440A-6B6A-9450F104A924}"/>
              </a:ext>
            </a:extLst>
          </p:cNvPr>
          <p:cNvSpPr>
            <a:spLocks noGrp="1"/>
          </p:cNvSpPr>
          <p:nvPr>
            <p:ph type="title"/>
          </p:nvPr>
        </p:nvSpPr>
        <p:spPr/>
        <p:txBody>
          <a:bodyPr>
            <a:normAutofit/>
          </a:bodyPr>
          <a:lstStyle/>
          <a:p>
            <a:r>
              <a:rPr lang="en-US" dirty="0"/>
              <a:t>Conclusion and Next Steps</a:t>
            </a:r>
          </a:p>
        </p:txBody>
      </p:sp>
      <p:sp>
        <p:nvSpPr>
          <p:cNvPr id="3" name="Content Placeholder 2">
            <a:extLst>
              <a:ext uri="{FF2B5EF4-FFF2-40B4-BE49-F238E27FC236}">
                <a16:creationId xmlns:a16="http://schemas.microsoft.com/office/drawing/2014/main" id="{782A1CF2-CA6A-7D4E-AEAA-ACC75416786E}"/>
              </a:ext>
            </a:extLst>
          </p:cNvPr>
          <p:cNvSpPr>
            <a:spLocks noGrp="1"/>
          </p:cNvSpPr>
          <p:nvPr>
            <p:ph idx="1"/>
          </p:nvPr>
        </p:nvSpPr>
        <p:spPr/>
        <p:txBody>
          <a:bodyPr/>
          <a:lstStyle/>
          <a:p>
            <a:r>
              <a:rPr lang="en-US" dirty="0"/>
              <a:t>Key takeaways:</a:t>
            </a:r>
          </a:p>
          <a:p>
            <a:pPr lvl="1"/>
            <a:r>
              <a:rPr lang="en-US" dirty="0"/>
              <a:t>Though out this process, it was useful to learn about the design process.  At work I often hear the managers </a:t>
            </a:r>
            <a:r>
              <a:rPr lang="en-US"/>
              <a:t>using keywords </a:t>
            </a:r>
            <a:r>
              <a:rPr lang="en-US" dirty="0"/>
              <a:t>like YAGNI design and now I have a better understanding.  One of the biggest costs with planning is taking the time to invest in a plan as at my current job they want constant deliverables which does not allow for much time to plan</a:t>
            </a:r>
          </a:p>
          <a:p>
            <a:r>
              <a:rPr lang="en-US" dirty="0"/>
              <a:t>Skills and career:</a:t>
            </a:r>
          </a:p>
          <a:p>
            <a:pPr lvl="1"/>
            <a:r>
              <a:rPr lang="en-US" dirty="0"/>
              <a:t>Many of these skills I can see will have direct impact on my ability to plan out projects and design appropriate UML diagrams for a project.  They are an effective communication tool, and can mitigate confusion and miscommunication</a:t>
            </a:r>
          </a:p>
        </p:txBody>
      </p:sp>
      <p:pic>
        <p:nvPicPr>
          <p:cNvPr id="5" name="Audio 4">
            <a:hlinkClick r:id="" action="ppaction://media"/>
            <a:extLst>
              <a:ext uri="{FF2B5EF4-FFF2-40B4-BE49-F238E27FC236}">
                <a16:creationId xmlns:a16="http://schemas.microsoft.com/office/drawing/2014/main" id="{64CD889C-C03D-EF69-9DB8-565E1115B10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1955330"/>
      </p:ext>
    </p:extLst>
  </p:cSld>
  <p:clrMapOvr>
    <a:masterClrMapping/>
  </p:clrMapOvr>
  <mc:AlternateContent xmlns:mc="http://schemas.openxmlformats.org/markup-compatibility/2006">
    <mc:Choice xmlns:p14="http://schemas.microsoft.com/office/powerpoint/2010/main" Requires="p14">
      <p:transition spd="slow" p14:dur="2000" advTm="76312"/>
    </mc:Choice>
    <mc:Fallback>
      <p:transition spd="slow" advTm="76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8813-C4F3-1E4E-51A6-3318C4BF507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142D050-DAF7-7E93-71BC-E8717D942152}"/>
              </a:ext>
            </a:extLst>
          </p:cNvPr>
          <p:cNvSpPr>
            <a:spLocks noGrp="1"/>
          </p:cNvSpPr>
          <p:nvPr>
            <p:ph idx="1"/>
          </p:nvPr>
        </p:nvSpPr>
        <p:spPr/>
        <p:txBody>
          <a:bodyPr/>
          <a:lstStyle/>
          <a:p>
            <a:r>
              <a:rPr lang="en-US" dirty="0"/>
              <a:t>Generative AI-powered Customer Service Chatbot: Design a chatbot system that uses natural language processing and machine learning to provide instant customer support and personalized recommendations.</a:t>
            </a:r>
          </a:p>
        </p:txBody>
      </p:sp>
      <p:pic>
        <p:nvPicPr>
          <p:cNvPr id="6" name="Audio 5">
            <a:hlinkClick r:id="" action="ppaction://media"/>
            <a:extLst>
              <a:ext uri="{FF2B5EF4-FFF2-40B4-BE49-F238E27FC236}">
                <a16:creationId xmlns:a16="http://schemas.microsoft.com/office/drawing/2014/main" id="{0C25CE2A-41CA-5C7D-0520-A4091C9C6A3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20473109"/>
      </p:ext>
    </p:extLst>
  </p:cSld>
  <p:clrMapOvr>
    <a:masterClrMapping/>
  </p:clrMapOvr>
  <mc:AlternateContent xmlns:mc="http://schemas.openxmlformats.org/markup-compatibility/2006">
    <mc:Choice xmlns:p14="http://schemas.microsoft.com/office/powerpoint/2010/main" Requires="p14">
      <p:transition spd="slow" p14:dur="2000" advTm="25211"/>
    </mc:Choice>
    <mc:Fallback>
      <p:transition spd="slow" advTm="2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74488-F381-F98F-537B-B535FF7D3234}"/>
              </a:ext>
            </a:extLst>
          </p:cNvPr>
          <p:cNvSpPr>
            <a:spLocks noGrp="1"/>
          </p:cNvSpPr>
          <p:nvPr>
            <p:ph type="title"/>
          </p:nvPr>
        </p:nvSpPr>
        <p:spPr/>
        <p:txBody>
          <a:bodyPr>
            <a:normAutofit/>
          </a:bodyPr>
          <a:lstStyle/>
          <a:p>
            <a:r>
              <a:rPr lang="en-US" dirty="0"/>
              <a:t>Design Solution Overview</a:t>
            </a:r>
          </a:p>
        </p:txBody>
      </p:sp>
      <p:sp>
        <p:nvSpPr>
          <p:cNvPr id="3" name="Content Placeholder 2">
            <a:extLst>
              <a:ext uri="{FF2B5EF4-FFF2-40B4-BE49-F238E27FC236}">
                <a16:creationId xmlns:a16="http://schemas.microsoft.com/office/drawing/2014/main" id="{6FEBFD63-8221-E31C-1984-2F2C49458091}"/>
              </a:ext>
            </a:extLst>
          </p:cNvPr>
          <p:cNvSpPr>
            <a:spLocks noGrp="1"/>
          </p:cNvSpPr>
          <p:nvPr>
            <p:ph idx="1"/>
          </p:nvPr>
        </p:nvSpPr>
        <p:spPr/>
        <p:txBody>
          <a:bodyPr/>
          <a:lstStyle/>
          <a:p>
            <a:r>
              <a:rPr lang="en-US" dirty="0"/>
              <a:t>This system shall provide users with instant customer support using a chatbot that uses natural language processing and machine learning for a car dealership to streamline website interactions for sales, financing, and repairs. </a:t>
            </a:r>
          </a:p>
          <a:p>
            <a:pPr lvl="1"/>
            <a:r>
              <a:rPr lang="en-US" dirty="0" err="1"/>
              <a:t>i</a:t>
            </a:r>
            <a:r>
              <a:rPr lang="en-US" dirty="0"/>
              <a:t>.	Sales prompts the chatbot helps the user find a desired car based on their needs and then forwards the user to a sales representative to the most suitable car dealer with the customer’s information and car model choices.</a:t>
            </a:r>
          </a:p>
          <a:p>
            <a:pPr lvl="1"/>
            <a:r>
              <a:rPr lang="en-US" dirty="0"/>
              <a:t>ii.	Financing prompts the chatbot to connect the user to a financing specialist.</a:t>
            </a:r>
          </a:p>
          <a:p>
            <a:pPr lvl="1"/>
            <a:r>
              <a:rPr lang="en-US" dirty="0"/>
              <a:t>iii.	Vehicle servicing prompts the user to specify details related to servicing needs and schedule an appointment for the user.</a:t>
            </a:r>
          </a:p>
          <a:p>
            <a:r>
              <a:rPr lang="en-US" dirty="0"/>
              <a:t>Chatbot shall track usage data and interaction data on the website to measure user engagement and effect on number of sales.</a:t>
            </a:r>
          </a:p>
          <a:p>
            <a:r>
              <a:rPr lang="en-US" dirty="0"/>
              <a:t>Chatbot shall keep user data secure.</a:t>
            </a:r>
          </a:p>
          <a:p>
            <a:endParaRPr lang="en-US" dirty="0"/>
          </a:p>
        </p:txBody>
      </p:sp>
      <p:pic>
        <p:nvPicPr>
          <p:cNvPr id="5" name="Audio 4">
            <a:hlinkClick r:id="" action="ppaction://media"/>
            <a:extLst>
              <a:ext uri="{FF2B5EF4-FFF2-40B4-BE49-F238E27FC236}">
                <a16:creationId xmlns:a16="http://schemas.microsoft.com/office/drawing/2014/main" id="{BF216757-3DA2-C82D-609B-B0FFCF7447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49514713"/>
      </p:ext>
    </p:extLst>
  </p:cSld>
  <p:clrMapOvr>
    <a:masterClrMapping/>
  </p:clrMapOvr>
  <mc:AlternateContent xmlns:mc="http://schemas.openxmlformats.org/markup-compatibility/2006">
    <mc:Choice xmlns:p14="http://schemas.microsoft.com/office/powerpoint/2010/main" Requires="p14">
      <p:transition spd="slow" p14:dur="2000" advTm="82996"/>
    </mc:Choice>
    <mc:Fallback>
      <p:transition spd="slow" advTm="82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108B-3835-5E13-5B99-20D6275D503E}"/>
              </a:ext>
            </a:extLst>
          </p:cNvPr>
          <p:cNvSpPr>
            <a:spLocks noGrp="1"/>
          </p:cNvSpPr>
          <p:nvPr>
            <p:ph type="title"/>
          </p:nvPr>
        </p:nvSpPr>
        <p:spPr/>
        <p:txBody>
          <a:bodyPr/>
          <a:lstStyle/>
          <a:p>
            <a:r>
              <a:rPr lang="en-US" dirty="0"/>
              <a:t>Design Patterns</a:t>
            </a:r>
          </a:p>
        </p:txBody>
      </p:sp>
      <p:sp>
        <p:nvSpPr>
          <p:cNvPr id="7" name="Content Placeholder 2">
            <a:extLst>
              <a:ext uri="{FF2B5EF4-FFF2-40B4-BE49-F238E27FC236}">
                <a16:creationId xmlns:a16="http://schemas.microsoft.com/office/drawing/2014/main" id="{451A4C17-AD1D-F6C2-907A-0747775736EA}"/>
              </a:ext>
            </a:extLst>
          </p:cNvPr>
          <p:cNvSpPr>
            <a:spLocks noGrp="1"/>
          </p:cNvSpPr>
          <p:nvPr>
            <p:ph idx="1"/>
          </p:nvPr>
        </p:nvSpPr>
        <p:spPr>
          <a:xfrm>
            <a:off x="5815584" y="1892809"/>
            <a:ext cx="5129784" cy="2048256"/>
          </a:xfrm>
        </p:spPr>
        <p:style>
          <a:lnRef idx="2">
            <a:schemeClr val="accent2"/>
          </a:lnRef>
          <a:fillRef idx="1">
            <a:schemeClr val="lt1"/>
          </a:fillRef>
          <a:effectRef idx="0">
            <a:schemeClr val="accent2"/>
          </a:effectRef>
          <a:fontRef idx="minor">
            <a:schemeClr val="dk1"/>
          </a:fontRef>
        </p:style>
        <p:txBody>
          <a:bodyPr/>
          <a:lstStyle/>
          <a:p>
            <a:r>
              <a:rPr lang="en-US" dirty="0"/>
              <a:t>YAGNI</a:t>
            </a:r>
          </a:p>
          <a:p>
            <a:pPr lvl="1"/>
            <a:r>
              <a:rPr lang="en-US" dirty="0"/>
              <a:t>Reduce Complexity</a:t>
            </a:r>
          </a:p>
          <a:p>
            <a:pPr lvl="1"/>
            <a:r>
              <a:rPr lang="en-US" dirty="0"/>
              <a:t>Prioritization</a:t>
            </a:r>
          </a:p>
          <a:p>
            <a:pPr lvl="1"/>
            <a:r>
              <a:rPr lang="en-US" dirty="0"/>
              <a:t>Refactoring</a:t>
            </a:r>
          </a:p>
        </p:txBody>
      </p:sp>
      <p:sp>
        <p:nvSpPr>
          <p:cNvPr id="8" name="Content Placeholder 2">
            <a:extLst>
              <a:ext uri="{FF2B5EF4-FFF2-40B4-BE49-F238E27FC236}">
                <a16:creationId xmlns:a16="http://schemas.microsoft.com/office/drawing/2014/main" id="{E078DEF5-A37A-CE13-AAC0-450074E65537}"/>
              </a:ext>
            </a:extLst>
          </p:cNvPr>
          <p:cNvSpPr txBox="1">
            <a:spLocks/>
          </p:cNvSpPr>
          <p:nvPr/>
        </p:nvSpPr>
        <p:spPr>
          <a:xfrm>
            <a:off x="594360" y="4045371"/>
            <a:ext cx="5129784" cy="204825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Cloud Native Design</a:t>
            </a:r>
          </a:p>
          <a:p>
            <a:pPr lvl="1"/>
            <a:r>
              <a:rPr lang="en-US" dirty="0"/>
              <a:t>Scalability</a:t>
            </a:r>
          </a:p>
          <a:p>
            <a:pPr lvl="1"/>
            <a:r>
              <a:rPr lang="en-US" dirty="0"/>
              <a:t>Platform independence</a:t>
            </a:r>
          </a:p>
          <a:p>
            <a:pPr lvl="1"/>
            <a:r>
              <a:rPr lang="en-US" dirty="0"/>
              <a:t>Fast deployment</a:t>
            </a:r>
          </a:p>
        </p:txBody>
      </p:sp>
      <p:sp>
        <p:nvSpPr>
          <p:cNvPr id="9" name="Content Placeholder 2">
            <a:extLst>
              <a:ext uri="{FF2B5EF4-FFF2-40B4-BE49-F238E27FC236}">
                <a16:creationId xmlns:a16="http://schemas.microsoft.com/office/drawing/2014/main" id="{9642699A-A47C-FE67-C9C7-BA8E952044A3}"/>
              </a:ext>
            </a:extLst>
          </p:cNvPr>
          <p:cNvSpPr txBox="1">
            <a:spLocks/>
          </p:cNvSpPr>
          <p:nvPr/>
        </p:nvSpPr>
        <p:spPr>
          <a:xfrm>
            <a:off x="594360" y="1892809"/>
            <a:ext cx="5129784" cy="204825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KISS</a:t>
            </a:r>
          </a:p>
          <a:p>
            <a:pPr lvl="1"/>
            <a:r>
              <a:rPr lang="en-US" dirty="0"/>
              <a:t>Simplicity</a:t>
            </a:r>
          </a:p>
          <a:p>
            <a:pPr lvl="1"/>
            <a:r>
              <a:rPr lang="en-US" dirty="0"/>
              <a:t>Flexibility</a:t>
            </a:r>
          </a:p>
          <a:p>
            <a:pPr lvl="1"/>
            <a:r>
              <a:rPr lang="en-US" dirty="0"/>
              <a:t>Usability</a:t>
            </a:r>
          </a:p>
        </p:txBody>
      </p:sp>
      <p:sp>
        <p:nvSpPr>
          <p:cNvPr id="10" name="Content Placeholder 2">
            <a:extLst>
              <a:ext uri="{FF2B5EF4-FFF2-40B4-BE49-F238E27FC236}">
                <a16:creationId xmlns:a16="http://schemas.microsoft.com/office/drawing/2014/main" id="{224D5CBE-B723-FB0E-81E1-FF19A011BE74}"/>
              </a:ext>
            </a:extLst>
          </p:cNvPr>
          <p:cNvSpPr txBox="1">
            <a:spLocks/>
          </p:cNvSpPr>
          <p:nvPr/>
        </p:nvSpPr>
        <p:spPr>
          <a:xfrm>
            <a:off x="5815584" y="4045371"/>
            <a:ext cx="5129784" cy="204825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Patterns:</a:t>
            </a:r>
          </a:p>
          <a:p>
            <a:pPr lvl="1"/>
            <a:r>
              <a:rPr lang="en-US" dirty="0"/>
              <a:t>Generalization</a:t>
            </a:r>
          </a:p>
          <a:p>
            <a:pPr lvl="1"/>
            <a:r>
              <a:rPr lang="en-US" dirty="0"/>
              <a:t>Description</a:t>
            </a:r>
          </a:p>
          <a:p>
            <a:pPr lvl="1"/>
            <a:r>
              <a:rPr lang="en-US" dirty="0"/>
              <a:t>States</a:t>
            </a:r>
          </a:p>
          <a:p>
            <a:pPr lvl="1"/>
            <a:r>
              <a:rPr lang="en-US" dirty="0"/>
              <a:t>Strategy</a:t>
            </a:r>
          </a:p>
        </p:txBody>
      </p:sp>
      <p:pic>
        <p:nvPicPr>
          <p:cNvPr id="4" name="Audio 3">
            <a:hlinkClick r:id="" action="ppaction://media"/>
            <a:extLst>
              <a:ext uri="{FF2B5EF4-FFF2-40B4-BE49-F238E27FC236}">
                <a16:creationId xmlns:a16="http://schemas.microsoft.com/office/drawing/2014/main" id="{3C47AA1B-46C2-B4C3-CCF0-422E5E65FC5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73046431"/>
      </p:ext>
    </p:extLst>
  </p:cSld>
  <p:clrMapOvr>
    <a:masterClrMapping/>
  </p:clrMapOvr>
  <mc:AlternateContent xmlns:mc="http://schemas.openxmlformats.org/markup-compatibility/2006">
    <mc:Choice xmlns:p14="http://schemas.microsoft.com/office/powerpoint/2010/main" Requires="p14">
      <p:transition spd="slow" p14:dur="2000" advTm="21178"/>
    </mc:Choice>
    <mc:Fallback>
      <p:transition spd="slow" advTm="21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AB92-CC84-54E4-EC16-F6C25E270F9B}"/>
              </a:ext>
            </a:extLst>
          </p:cNvPr>
          <p:cNvSpPr>
            <a:spLocks noGrp="1"/>
          </p:cNvSpPr>
          <p:nvPr>
            <p:ph type="title"/>
          </p:nvPr>
        </p:nvSpPr>
        <p:spPr/>
        <p:txBody>
          <a:bodyPr>
            <a:normAutofit/>
          </a:bodyPr>
          <a:lstStyle/>
          <a:p>
            <a:r>
              <a:rPr lang="en-US" dirty="0"/>
              <a:t>Detailed Explanation (5-8 minutes):</a:t>
            </a:r>
          </a:p>
        </p:txBody>
      </p:sp>
      <p:sp>
        <p:nvSpPr>
          <p:cNvPr id="3" name="Content Placeholder 2">
            <a:extLst>
              <a:ext uri="{FF2B5EF4-FFF2-40B4-BE49-F238E27FC236}">
                <a16:creationId xmlns:a16="http://schemas.microsoft.com/office/drawing/2014/main" id="{6391B02D-CCB6-D8F9-5AE4-5388401517F2}"/>
              </a:ext>
            </a:extLst>
          </p:cNvPr>
          <p:cNvSpPr>
            <a:spLocks noGrp="1"/>
          </p:cNvSpPr>
          <p:nvPr>
            <p:ph idx="1"/>
          </p:nvPr>
        </p:nvSpPr>
        <p:spPr/>
        <p:txBody>
          <a:bodyPr>
            <a:normAutofit fontScale="92500" lnSpcReduction="20000"/>
          </a:bodyPr>
          <a:lstStyle/>
          <a:p>
            <a:r>
              <a:rPr lang="en-US" dirty="0"/>
              <a:t>Use visuals: Utilize diagrams (UML, architecture, etc.) throughout your explanation.</a:t>
            </a:r>
          </a:p>
          <a:p>
            <a:r>
              <a:rPr lang="en-US" dirty="0"/>
              <a:t>Follow the recommended breakdown:</a:t>
            </a:r>
          </a:p>
          <a:p>
            <a:pPr lvl="1">
              <a:buFont typeface="Courier New" panose="02070309020205020404" pitchFamily="49" charset="0"/>
              <a:buChar char="o"/>
            </a:pPr>
            <a:r>
              <a:rPr lang="en-US" dirty="0"/>
              <a:t>Problem Statement: Briefly re-emphasize the problem the system aims to solve.</a:t>
            </a:r>
          </a:p>
          <a:p>
            <a:pPr lvl="1">
              <a:buFont typeface="Courier New" panose="02070309020205020404" pitchFamily="49" charset="0"/>
              <a:buChar char="o"/>
            </a:pPr>
            <a:r>
              <a:rPr lang="en-US" dirty="0"/>
              <a:t>Use Case Diagram: Explain the actors (users, systems) and their interactions with the system.</a:t>
            </a:r>
          </a:p>
          <a:p>
            <a:pPr lvl="1">
              <a:buFont typeface="Courier New" panose="02070309020205020404" pitchFamily="49" charset="0"/>
              <a:buChar char="o"/>
            </a:pPr>
            <a:r>
              <a:rPr lang="en-US" dirty="0"/>
              <a:t>Activity/Sequence Diagram: Illustrate the business flow or information flow between objects.</a:t>
            </a:r>
          </a:p>
          <a:p>
            <a:pPr lvl="1">
              <a:buFont typeface="Courier New" panose="02070309020205020404" pitchFamily="49" charset="0"/>
              <a:buChar char="o"/>
            </a:pPr>
            <a:r>
              <a:rPr lang="en-US" dirty="0"/>
              <a:t>Domain Model/Class Diagram: Explain key classes, their attributes, and relationships.</a:t>
            </a:r>
          </a:p>
          <a:p>
            <a:pPr lvl="1">
              <a:buFont typeface="Courier New" panose="02070309020205020404" pitchFamily="49" charset="0"/>
              <a:buChar char="o"/>
            </a:pPr>
            <a:r>
              <a:rPr lang="en-US" dirty="0"/>
              <a:t>State Chart/Machine Diagram: Explain object state transitions and subsequent actions.</a:t>
            </a:r>
          </a:p>
          <a:p>
            <a:pPr lvl="1">
              <a:buFont typeface="Courier New" panose="02070309020205020404" pitchFamily="49" charset="0"/>
              <a:buChar char="o"/>
            </a:pPr>
            <a:r>
              <a:rPr lang="en-US" dirty="0"/>
              <a:t>Component Diagram: Describe the system's components and their dependencies.</a:t>
            </a:r>
          </a:p>
          <a:p>
            <a:pPr lvl="1">
              <a:buFont typeface="Courier New" panose="02070309020205020404" pitchFamily="49" charset="0"/>
              <a:buChar char="o"/>
            </a:pPr>
            <a:r>
              <a:rPr lang="en-US" dirty="0"/>
              <a:t>Architecture Pattern: Explain the chosen architecture (e.g., Layered, Microservices, serverless, distributed) and its justification.</a:t>
            </a:r>
          </a:p>
          <a:p>
            <a:pPr lvl="1">
              <a:buFont typeface="Courier New" panose="02070309020205020404" pitchFamily="49" charset="0"/>
              <a:buChar char="o"/>
            </a:pPr>
            <a:r>
              <a:rPr lang="en-US" dirty="0"/>
              <a:t>Design Principles &amp; Patterns: Explain how specific principles (SOLID, GRASP, etc.) or patterns (GOF, Cloud Native) influenced your design</a:t>
            </a:r>
          </a:p>
          <a:p>
            <a:endParaRPr lang="en-US" dirty="0"/>
          </a:p>
        </p:txBody>
      </p:sp>
    </p:spTree>
    <p:extLst>
      <p:ext uri="{BB962C8B-B14F-4D97-AF65-F5344CB8AC3E}">
        <p14:creationId xmlns:p14="http://schemas.microsoft.com/office/powerpoint/2010/main" val="4209931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A559-E983-A169-3C3E-DA33B802063B}"/>
              </a:ext>
            </a:extLst>
          </p:cNvPr>
          <p:cNvSpPr>
            <a:spLocks noGrp="1"/>
          </p:cNvSpPr>
          <p:nvPr>
            <p:ph type="title"/>
          </p:nvPr>
        </p:nvSpPr>
        <p:spPr>
          <a:xfrm>
            <a:off x="-3131043" y="4983521"/>
            <a:ext cx="8610600" cy="1293028"/>
          </a:xfrm>
        </p:spPr>
        <p:txBody>
          <a:bodyPr/>
          <a:lstStyle/>
          <a:p>
            <a:r>
              <a:rPr lang="en-US" dirty="0"/>
              <a:t>Use Case Diagram</a:t>
            </a:r>
          </a:p>
        </p:txBody>
      </p:sp>
      <p:pic>
        <p:nvPicPr>
          <p:cNvPr id="5" name="Content Placeholder 4" descr="A diagram of a car sales&#10;&#10;Description automatically generated">
            <a:extLst>
              <a:ext uri="{FF2B5EF4-FFF2-40B4-BE49-F238E27FC236}">
                <a16:creationId xmlns:a16="http://schemas.microsoft.com/office/drawing/2014/main" id="{B363A859-2D5D-3000-76D0-E72562C5EA4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785139" y="652930"/>
            <a:ext cx="5988074" cy="5400819"/>
          </a:xfrm>
        </p:spPr>
      </p:pic>
      <p:pic>
        <p:nvPicPr>
          <p:cNvPr id="7" name="Audio 6">
            <a:hlinkClick r:id="" action="ppaction://media"/>
            <a:extLst>
              <a:ext uri="{FF2B5EF4-FFF2-40B4-BE49-F238E27FC236}">
                <a16:creationId xmlns:a16="http://schemas.microsoft.com/office/drawing/2014/main" id="{80007A6E-B11E-6151-58AC-96F10CE5B58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821792"/>
      </p:ext>
    </p:extLst>
  </p:cSld>
  <p:clrMapOvr>
    <a:masterClrMapping/>
  </p:clrMapOvr>
  <mc:AlternateContent xmlns:mc="http://schemas.openxmlformats.org/markup-compatibility/2006">
    <mc:Choice xmlns:p14="http://schemas.microsoft.com/office/powerpoint/2010/main" Requires="p14">
      <p:transition spd="slow" p14:dur="2000" advTm="55425"/>
    </mc:Choice>
    <mc:Fallback>
      <p:transition spd="slow" advTm="5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4579-77B1-75BC-B4EB-270A9C013750}"/>
              </a:ext>
            </a:extLst>
          </p:cNvPr>
          <p:cNvSpPr>
            <a:spLocks noGrp="1"/>
          </p:cNvSpPr>
          <p:nvPr>
            <p:ph type="title"/>
          </p:nvPr>
        </p:nvSpPr>
        <p:spPr>
          <a:xfrm>
            <a:off x="-3895650" y="5080931"/>
            <a:ext cx="8610600" cy="1293028"/>
          </a:xfrm>
        </p:spPr>
        <p:txBody>
          <a:bodyPr/>
          <a:lstStyle/>
          <a:p>
            <a:br>
              <a:rPr lang="en-US" dirty="0"/>
            </a:br>
            <a:r>
              <a:rPr lang="en-US" dirty="0"/>
              <a:t>Domain Model</a:t>
            </a:r>
          </a:p>
        </p:txBody>
      </p:sp>
      <p:pic>
        <p:nvPicPr>
          <p:cNvPr id="5" name="Content Placeholder 4" descr="A diagram of a company&#10;&#10;Description automatically generated">
            <a:extLst>
              <a:ext uri="{FF2B5EF4-FFF2-40B4-BE49-F238E27FC236}">
                <a16:creationId xmlns:a16="http://schemas.microsoft.com/office/drawing/2014/main" id="{18E8D0D0-621C-0BF4-C81A-A19C61657FB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211158" y="484041"/>
            <a:ext cx="6571192" cy="5889918"/>
          </a:xfrm>
        </p:spPr>
      </p:pic>
      <p:pic>
        <p:nvPicPr>
          <p:cNvPr id="7" name="Audio 6">
            <a:hlinkClick r:id="" action="ppaction://media"/>
            <a:extLst>
              <a:ext uri="{FF2B5EF4-FFF2-40B4-BE49-F238E27FC236}">
                <a16:creationId xmlns:a16="http://schemas.microsoft.com/office/drawing/2014/main" id="{478C4CE7-12CD-E930-964F-590EAE7BF8B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22957449"/>
      </p:ext>
    </p:extLst>
  </p:cSld>
  <p:clrMapOvr>
    <a:masterClrMapping/>
  </p:clrMapOvr>
  <mc:AlternateContent xmlns:mc="http://schemas.openxmlformats.org/markup-compatibility/2006">
    <mc:Choice xmlns:p14="http://schemas.microsoft.com/office/powerpoint/2010/main" Requires="p14">
      <p:transition spd="slow" p14:dur="2000" advTm="42916"/>
    </mc:Choice>
    <mc:Fallback>
      <p:transition spd="slow" advTm="42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4579-77B1-75BC-B4EB-270A9C013750}"/>
              </a:ext>
            </a:extLst>
          </p:cNvPr>
          <p:cNvSpPr>
            <a:spLocks noGrp="1"/>
          </p:cNvSpPr>
          <p:nvPr>
            <p:ph type="title"/>
          </p:nvPr>
        </p:nvSpPr>
        <p:spPr>
          <a:xfrm>
            <a:off x="3334709" y="213998"/>
            <a:ext cx="8610600" cy="1293028"/>
          </a:xfrm>
        </p:spPr>
        <p:txBody>
          <a:bodyPr/>
          <a:lstStyle/>
          <a:p>
            <a:br>
              <a:rPr lang="en-US" dirty="0"/>
            </a:br>
            <a:r>
              <a:rPr lang="en-US" dirty="0"/>
              <a:t>Class Diagram</a:t>
            </a:r>
          </a:p>
        </p:txBody>
      </p:sp>
      <p:pic>
        <p:nvPicPr>
          <p:cNvPr id="7" name="Content Placeholder 6" descr="A diagram of a company&#10;&#10;Description automatically generated with medium confidence">
            <a:extLst>
              <a:ext uri="{FF2B5EF4-FFF2-40B4-BE49-F238E27FC236}">
                <a16:creationId xmlns:a16="http://schemas.microsoft.com/office/drawing/2014/main" id="{CAFC5907-0314-7D9A-910E-6678692B9543}"/>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27837" t="22157"/>
          <a:stretch/>
        </p:blipFill>
        <p:spPr>
          <a:xfrm>
            <a:off x="676095" y="1404490"/>
            <a:ext cx="9945283" cy="5175504"/>
          </a:xfrm>
        </p:spPr>
      </p:pic>
      <p:pic>
        <p:nvPicPr>
          <p:cNvPr id="9" name="Audio 8">
            <a:hlinkClick r:id="" action="ppaction://media"/>
            <a:extLst>
              <a:ext uri="{FF2B5EF4-FFF2-40B4-BE49-F238E27FC236}">
                <a16:creationId xmlns:a16="http://schemas.microsoft.com/office/drawing/2014/main" id="{C3B28985-C230-3843-D07E-FB96342C1E3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50726357"/>
      </p:ext>
    </p:extLst>
  </p:cSld>
  <p:clrMapOvr>
    <a:masterClrMapping/>
  </p:clrMapOvr>
  <mc:AlternateContent xmlns:mc="http://schemas.openxmlformats.org/markup-compatibility/2006">
    <mc:Choice xmlns:p14="http://schemas.microsoft.com/office/powerpoint/2010/main" Requires="p14">
      <p:transition spd="slow" p14:dur="2000" advTm="93300"/>
    </mc:Choice>
    <mc:Fallback>
      <p:transition spd="slow" advTm="93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4579-77B1-75BC-B4EB-270A9C013750}"/>
              </a:ext>
            </a:extLst>
          </p:cNvPr>
          <p:cNvSpPr>
            <a:spLocks noGrp="1"/>
          </p:cNvSpPr>
          <p:nvPr>
            <p:ph type="title"/>
          </p:nvPr>
        </p:nvSpPr>
        <p:spPr>
          <a:xfrm>
            <a:off x="3470345" y="213998"/>
            <a:ext cx="8610600" cy="1293028"/>
          </a:xfrm>
        </p:spPr>
        <p:txBody>
          <a:bodyPr/>
          <a:lstStyle/>
          <a:p>
            <a:r>
              <a:rPr lang="en-US" dirty="0"/>
              <a:t>Sequence diagram 1</a:t>
            </a:r>
          </a:p>
        </p:txBody>
      </p:sp>
      <p:pic>
        <p:nvPicPr>
          <p:cNvPr id="6" name="Content Placeholder 5" descr="A screenshot of a diagram&#10;&#10;Description automatically generated">
            <a:extLst>
              <a:ext uri="{FF2B5EF4-FFF2-40B4-BE49-F238E27FC236}">
                <a16:creationId xmlns:a16="http://schemas.microsoft.com/office/drawing/2014/main" id="{7D676DAF-27C5-ED68-1250-2E7E0700323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1055" y="396083"/>
            <a:ext cx="6247919" cy="6247919"/>
          </a:xfrm>
        </p:spPr>
      </p:pic>
      <p:pic>
        <p:nvPicPr>
          <p:cNvPr id="4" name="Audio 3">
            <a:hlinkClick r:id="" action="ppaction://media"/>
            <a:extLst>
              <a:ext uri="{FF2B5EF4-FFF2-40B4-BE49-F238E27FC236}">
                <a16:creationId xmlns:a16="http://schemas.microsoft.com/office/drawing/2014/main" id="{FFDE763E-0B9D-268C-919B-03051174C14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2725544"/>
      </p:ext>
    </p:extLst>
  </p:cSld>
  <p:clrMapOvr>
    <a:masterClrMapping/>
  </p:clrMapOvr>
  <mc:AlternateContent xmlns:mc="http://schemas.openxmlformats.org/markup-compatibility/2006">
    <mc:Choice xmlns:p14="http://schemas.microsoft.com/office/powerpoint/2010/main" Requires="p14">
      <p:transition spd="slow" p14:dur="2000" advTm="47947"/>
    </mc:Choice>
    <mc:Fallback>
      <p:transition spd="slow" advTm="47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TM04033937[[fn=Vapor Trail]]</Template>
  <TotalTime>140</TotalTime>
  <Words>1227</Words>
  <Application>Microsoft Office PowerPoint</Application>
  <PresentationFormat>Widescreen</PresentationFormat>
  <Paragraphs>125</Paragraphs>
  <Slides>19</Slides>
  <Notes>15</Notes>
  <HiddenSlides>2</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Century Gothic</vt:lpstr>
      <vt:lpstr>Courier New</vt:lpstr>
      <vt:lpstr>Times New Roman</vt:lpstr>
      <vt:lpstr>Vapor Trail</vt:lpstr>
      <vt:lpstr>Generative AI-powered Customer Service Chatbot for Car sales</vt:lpstr>
      <vt:lpstr>Introduction</vt:lpstr>
      <vt:lpstr>Design Solution Overview</vt:lpstr>
      <vt:lpstr>Design Patterns</vt:lpstr>
      <vt:lpstr>Detailed Explanation (5-8 minutes):</vt:lpstr>
      <vt:lpstr>Use Case Diagram</vt:lpstr>
      <vt:lpstr> Domain Model</vt:lpstr>
      <vt:lpstr> Class Diagram</vt:lpstr>
      <vt:lpstr>Sequence diagram 1</vt:lpstr>
      <vt:lpstr>Sequence diagram 2</vt:lpstr>
      <vt:lpstr>Sequence diagram 3</vt:lpstr>
      <vt:lpstr>Sequence diagram 4</vt:lpstr>
      <vt:lpstr>State Diagram</vt:lpstr>
      <vt:lpstr>Activity Diagram</vt:lpstr>
      <vt:lpstr>Component Diagram</vt:lpstr>
      <vt:lpstr>Cloud  Deployment Diagram</vt:lpstr>
      <vt:lpstr>Design Patterns</vt:lpstr>
      <vt:lpstr>Detailed Explanation (5-8 minutes):</vt:lpstr>
      <vt:lpstr>Conclusion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Williams</dc:creator>
  <cp:lastModifiedBy>Eric Williams</cp:lastModifiedBy>
  <cp:revision>1</cp:revision>
  <dcterms:created xsi:type="dcterms:W3CDTF">2024-08-04T19:30:48Z</dcterms:created>
  <dcterms:modified xsi:type="dcterms:W3CDTF">2024-08-10T02:09:26Z</dcterms:modified>
</cp:coreProperties>
</file>